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3.xml" ContentType="application/vnd.openxmlformats-officedocument.themeOverr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4.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5.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6.xml" ContentType="application/vnd.openxmlformats-officedocument.themeOverr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5"/>
  </p:notesMasterIdLst>
  <p:sldIdLst>
    <p:sldId id="295" r:id="rId5"/>
    <p:sldId id="296" r:id="rId6"/>
    <p:sldId id="297" r:id="rId7"/>
    <p:sldId id="724" r:id="rId8"/>
    <p:sldId id="728" r:id="rId9"/>
    <p:sldId id="709" r:id="rId10"/>
    <p:sldId id="285" r:id="rId11"/>
    <p:sldId id="729" r:id="rId12"/>
    <p:sldId id="732" r:id="rId13"/>
    <p:sldId id="723" r:id="rId14"/>
    <p:sldId id="711" r:id="rId15"/>
    <p:sldId id="712" r:id="rId16"/>
    <p:sldId id="271" r:id="rId17"/>
    <p:sldId id="726" r:id="rId18"/>
    <p:sldId id="279" r:id="rId19"/>
    <p:sldId id="273" r:id="rId20"/>
    <p:sldId id="280" r:id="rId21"/>
    <p:sldId id="281" r:id="rId22"/>
    <p:sldId id="278" r:id="rId23"/>
    <p:sldId id="282" r:id="rId24"/>
    <p:sldId id="284" r:id="rId25"/>
    <p:sldId id="292" r:id="rId26"/>
    <p:sldId id="274" r:id="rId27"/>
    <p:sldId id="293" r:id="rId28"/>
    <p:sldId id="733" r:id="rId29"/>
    <p:sldId id="730" r:id="rId30"/>
    <p:sldId id="714" r:id="rId31"/>
    <p:sldId id="705" r:id="rId32"/>
    <p:sldId id="725" r:id="rId33"/>
    <p:sldId id="706" r:id="rId34"/>
    <p:sldId id="716" r:id="rId35"/>
    <p:sldId id="674" r:id="rId36"/>
    <p:sldId id="676" r:id="rId37"/>
    <p:sldId id="722" r:id="rId38"/>
    <p:sldId id="715" r:id="rId39"/>
    <p:sldId id="707" r:id="rId40"/>
    <p:sldId id="717" r:id="rId41"/>
    <p:sldId id="718" r:id="rId42"/>
    <p:sldId id="719" r:id="rId43"/>
    <p:sldId id="277" r:id="rId44"/>
  </p:sldIdLst>
  <p:sldSz cx="12192000" cy="6858000"/>
  <p:notesSz cx="6858000" cy="9144000"/>
  <p:embeddedFontLst>
    <p:embeddedFont>
      <p:font typeface="Assistant" pitchFamily="2" charset="-79"/>
      <p:regular r:id="rId46"/>
      <p:bold r:id="rId47"/>
    </p:embeddedFont>
    <p:embeddedFont>
      <p:font typeface="Nunito" pitchFamily="2" charset="77"/>
      <p:regular r:id="rId48"/>
      <p:bold r:id="rId49"/>
      <p:italic r:id="rId50"/>
      <p:boldItalic r:id="rId51"/>
    </p:embeddedFont>
    <p:embeddedFont>
      <p:font typeface="Source Code Pro" panose="020B0509030403020204" pitchFamily="49" charset="0"/>
      <p:regular r:id="rId52"/>
      <p:bold r:id="rId53"/>
      <p:italic r:id="rId54"/>
      <p:boldItalic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50" autoAdjust="0"/>
    <p:restoredTop sz="74775" autoAdjust="0"/>
  </p:normalViewPr>
  <p:slideViewPr>
    <p:cSldViewPr snapToGrid="0">
      <p:cViewPr varScale="1">
        <p:scale>
          <a:sx n="85" d="100"/>
          <a:sy n="85" d="100"/>
        </p:scale>
        <p:origin x="320" y="160"/>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7.fntdata"/><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6.svg"/><Relationship Id="rId11" Type="http://schemas.openxmlformats.org/officeDocument/2006/relationships/image" Target="../media/image36.png"/><Relationship Id="rId5" Type="http://schemas.openxmlformats.org/officeDocument/2006/relationships/image" Target="../media/image25.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diagrams/_rels/data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21.pn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26.svg"/><Relationship Id="rId11" Type="http://schemas.openxmlformats.org/officeDocument/2006/relationships/image" Target="../media/image36.png"/><Relationship Id="rId5" Type="http://schemas.openxmlformats.org/officeDocument/2006/relationships/image" Target="../media/image25.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5877E2-2625-E34A-A68E-0C24E68DA3A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4B62848-5883-2548-A252-A2E3B3AFE1B0}">
      <dgm:prSet/>
      <dgm:spPr/>
      <dgm:t>
        <a:bodyPr/>
        <a:lstStyle/>
        <a:p>
          <a:r>
            <a:rPr lang="en-US"/>
            <a:t>Familiarize with the concept of AI coding assistants, available tools, and capabilities</a:t>
          </a:r>
          <a:endParaRPr lang="en-NL" dirty="0"/>
        </a:p>
      </dgm:t>
    </dgm:pt>
    <dgm:pt modelId="{68D3C238-ED57-014C-8604-9494848940E4}" type="parTrans" cxnId="{2C5F77B9-6F4B-1D4D-8EA8-D4BFE36E9DDE}">
      <dgm:prSet/>
      <dgm:spPr/>
      <dgm:t>
        <a:bodyPr/>
        <a:lstStyle/>
        <a:p>
          <a:endParaRPr lang="en-US"/>
        </a:p>
      </dgm:t>
    </dgm:pt>
    <dgm:pt modelId="{B92C3858-5B0B-0F46-9335-AE761C88ED4D}" type="sibTrans" cxnId="{2C5F77B9-6F4B-1D4D-8EA8-D4BFE36E9DDE}">
      <dgm:prSet/>
      <dgm:spPr/>
      <dgm:t>
        <a:bodyPr/>
        <a:lstStyle/>
        <a:p>
          <a:endParaRPr lang="en-US"/>
        </a:p>
      </dgm:t>
    </dgm:pt>
    <dgm:pt modelId="{AA00AB8B-2D06-6C4B-9B0C-5490C31F28F1}">
      <dgm:prSet/>
      <dgm:spPr/>
      <dgm:t>
        <a:bodyPr/>
        <a:lstStyle/>
        <a:p>
          <a:r>
            <a:rPr lang="en-US" dirty="0"/>
            <a:t>Learn to generate code and optimize its performance using an AI coding assistant</a:t>
          </a:r>
          <a:endParaRPr lang="en-NL" dirty="0"/>
        </a:p>
      </dgm:t>
    </dgm:pt>
    <dgm:pt modelId="{999E1594-ACC5-594E-BBC2-D61B6F2ADCCB}" type="parTrans" cxnId="{D52D8E1C-7531-BE4B-B3E1-5631A73F743A}">
      <dgm:prSet/>
      <dgm:spPr/>
      <dgm:t>
        <a:bodyPr/>
        <a:lstStyle/>
        <a:p>
          <a:endParaRPr lang="en-US"/>
        </a:p>
      </dgm:t>
    </dgm:pt>
    <dgm:pt modelId="{62CDB8EC-FCB9-FE4C-A6DD-B33612EAED67}" type="sibTrans" cxnId="{D52D8E1C-7531-BE4B-B3E1-5631A73F743A}">
      <dgm:prSet/>
      <dgm:spPr/>
      <dgm:t>
        <a:bodyPr/>
        <a:lstStyle/>
        <a:p>
          <a:endParaRPr lang="en-US"/>
        </a:p>
      </dgm:t>
    </dgm:pt>
    <dgm:pt modelId="{6B4D4D71-4353-DB4E-9517-D508DDE8F421}">
      <dgm:prSet/>
      <dgm:spPr/>
      <dgm:t>
        <a:bodyPr/>
        <a:lstStyle/>
        <a:p>
          <a:r>
            <a:rPr lang="en-US"/>
            <a:t>Recognize, evaluate, and mitigate ethical and security considerations when using AI coding assistant</a:t>
          </a:r>
          <a:endParaRPr lang="en-NL"/>
        </a:p>
      </dgm:t>
    </dgm:pt>
    <dgm:pt modelId="{9ABA19BA-5456-2F42-A7DD-47D196545B01}" type="parTrans" cxnId="{0A889B2C-DA8D-194C-BBF9-0852C6B284BF}">
      <dgm:prSet/>
      <dgm:spPr/>
      <dgm:t>
        <a:bodyPr/>
        <a:lstStyle/>
        <a:p>
          <a:endParaRPr lang="en-US"/>
        </a:p>
      </dgm:t>
    </dgm:pt>
    <dgm:pt modelId="{6666279E-26D4-7842-BF6C-4A2C9B75CE86}" type="sibTrans" cxnId="{0A889B2C-DA8D-194C-BBF9-0852C6B284BF}">
      <dgm:prSet/>
      <dgm:spPr/>
      <dgm:t>
        <a:bodyPr/>
        <a:lstStyle/>
        <a:p>
          <a:endParaRPr lang="en-US"/>
        </a:p>
      </dgm:t>
    </dgm:pt>
    <dgm:pt modelId="{D8681CF6-A135-C642-A43E-96379FD7F90C}" type="pres">
      <dgm:prSet presAssocID="{E85877E2-2625-E34A-A68E-0C24E68DA3AC}" presName="Name0" presStyleCnt="0">
        <dgm:presLayoutVars>
          <dgm:chMax val="7"/>
          <dgm:chPref val="7"/>
          <dgm:dir/>
        </dgm:presLayoutVars>
      </dgm:prSet>
      <dgm:spPr/>
    </dgm:pt>
    <dgm:pt modelId="{5205BFCB-3A7C-9E4C-AEEC-FD845C397A54}" type="pres">
      <dgm:prSet presAssocID="{E85877E2-2625-E34A-A68E-0C24E68DA3AC}" presName="Name1" presStyleCnt="0"/>
      <dgm:spPr/>
    </dgm:pt>
    <dgm:pt modelId="{79258011-E9E9-7D42-A81E-EEDEED04FCEB}" type="pres">
      <dgm:prSet presAssocID="{E85877E2-2625-E34A-A68E-0C24E68DA3AC}" presName="cycle" presStyleCnt="0"/>
      <dgm:spPr/>
    </dgm:pt>
    <dgm:pt modelId="{DA4990D1-0FD1-3446-A0F2-67934D46158C}" type="pres">
      <dgm:prSet presAssocID="{E85877E2-2625-E34A-A68E-0C24E68DA3AC}" presName="srcNode" presStyleLbl="node1" presStyleIdx="0" presStyleCnt="3"/>
      <dgm:spPr/>
    </dgm:pt>
    <dgm:pt modelId="{17914C79-B96C-8F45-8712-FFD7A023E38E}" type="pres">
      <dgm:prSet presAssocID="{E85877E2-2625-E34A-A68E-0C24E68DA3AC}" presName="conn" presStyleLbl="parChTrans1D2" presStyleIdx="0" presStyleCnt="1"/>
      <dgm:spPr/>
    </dgm:pt>
    <dgm:pt modelId="{ECC69638-D03D-204D-96AF-909B3557A1BA}" type="pres">
      <dgm:prSet presAssocID="{E85877E2-2625-E34A-A68E-0C24E68DA3AC}" presName="extraNode" presStyleLbl="node1" presStyleIdx="0" presStyleCnt="3"/>
      <dgm:spPr/>
    </dgm:pt>
    <dgm:pt modelId="{23BB8AC5-E661-5043-B4BD-BCEE3F19AF4B}" type="pres">
      <dgm:prSet presAssocID="{E85877E2-2625-E34A-A68E-0C24E68DA3AC}" presName="dstNode" presStyleLbl="node1" presStyleIdx="0" presStyleCnt="3"/>
      <dgm:spPr/>
    </dgm:pt>
    <dgm:pt modelId="{DD908803-45B5-0E47-9F33-AA8BFF34CDE9}" type="pres">
      <dgm:prSet presAssocID="{54B62848-5883-2548-A252-A2E3B3AFE1B0}" presName="text_1" presStyleLbl="node1" presStyleIdx="0" presStyleCnt="3">
        <dgm:presLayoutVars>
          <dgm:bulletEnabled val="1"/>
        </dgm:presLayoutVars>
      </dgm:prSet>
      <dgm:spPr/>
    </dgm:pt>
    <dgm:pt modelId="{900AD602-E2E8-2B45-8876-3F856C571FD9}" type="pres">
      <dgm:prSet presAssocID="{54B62848-5883-2548-A252-A2E3B3AFE1B0}" presName="accent_1" presStyleCnt="0"/>
      <dgm:spPr/>
    </dgm:pt>
    <dgm:pt modelId="{1DDB1FF6-9C87-294C-9F14-FACDD1E21A6C}" type="pres">
      <dgm:prSet presAssocID="{54B62848-5883-2548-A252-A2E3B3AFE1B0}" presName="accentRepeatNode" presStyleLbl="solidFgAcc1" presStyleIdx="0" presStyleCnt="3"/>
      <dgm:spPr/>
    </dgm:pt>
    <dgm:pt modelId="{C753F205-455F-B943-B159-8F69DE7CA27E}" type="pres">
      <dgm:prSet presAssocID="{AA00AB8B-2D06-6C4B-9B0C-5490C31F28F1}" presName="text_2" presStyleLbl="node1" presStyleIdx="1" presStyleCnt="3">
        <dgm:presLayoutVars>
          <dgm:bulletEnabled val="1"/>
        </dgm:presLayoutVars>
      </dgm:prSet>
      <dgm:spPr/>
    </dgm:pt>
    <dgm:pt modelId="{2FB5C68D-C253-D142-8556-0FA9D0938A0F}" type="pres">
      <dgm:prSet presAssocID="{AA00AB8B-2D06-6C4B-9B0C-5490C31F28F1}" presName="accent_2" presStyleCnt="0"/>
      <dgm:spPr/>
    </dgm:pt>
    <dgm:pt modelId="{BC5CAE1D-EE3E-D14A-B558-DAC32E5C062D}" type="pres">
      <dgm:prSet presAssocID="{AA00AB8B-2D06-6C4B-9B0C-5490C31F28F1}" presName="accentRepeatNode" presStyleLbl="solidFgAcc1" presStyleIdx="1" presStyleCnt="3"/>
      <dgm:spPr/>
    </dgm:pt>
    <dgm:pt modelId="{B096E452-AE81-1E4C-AFE2-703B52E79385}" type="pres">
      <dgm:prSet presAssocID="{6B4D4D71-4353-DB4E-9517-D508DDE8F421}" presName="text_3" presStyleLbl="node1" presStyleIdx="2" presStyleCnt="3">
        <dgm:presLayoutVars>
          <dgm:bulletEnabled val="1"/>
        </dgm:presLayoutVars>
      </dgm:prSet>
      <dgm:spPr/>
    </dgm:pt>
    <dgm:pt modelId="{0EA35E73-E49F-CB40-A4C0-01668983A35A}" type="pres">
      <dgm:prSet presAssocID="{6B4D4D71-4353-DB4E-9517-D508DDE8F421}" presName="accent_3" presStyleCnt="0"/>
      <dgm:spPr/>
    </dgm:pt>
    <dgm:pt modelId="{5CE62289-9F3B-7A40-8858-B1BA21AD0E89}" type="pres">
      <dgm:prSet presAssocID="{6B4D4D71-4353-DB4E-9517-D508DDE8F421}" presName="accentRepeatNode" presStyleLbl="solidFgAcc1" presStyleIdx="2" presStyleCnt="3"/>
      <dgm:spPr/>
    </dgm:pt>
  </dgm:ptLst>
  <dgm:cxnLst>
    <dgm:cxn modelId="{D52D8E1C-7531-BE4B-B3E1-5631A73F743A}" srcId="{E85877E2-2625-E34A-A68E-0C24E68DA3AC}" destId="{AA00AB8B-2D06-6C4B-9B0C-5490C31F28F1}" srcOrd="1" destOrd="0" parTransId="{999E1594-ACC5-594E-BBC2-D61B6F2ADCCB}" sibTransId="{62CDB8EC-FCB9-FE4C-A6DD-B33612EAED67}"/>
    <dgm:cxn modelId="{0D01862A-31C6-D548-8BF7-FCA2A3A18782}" type="presOf" srcId="{E85877E2-2625-E34A-A68E-0C24E68DA3AC}" destId="{D8681CF6-A135-C642-A43E-96379FD7F90C}" srcOrd="0" destOrd="0" presId="urn:microsoft.com/office/officeart/2008/layout/VerticalCurvedList"/>
    <dgm:cxn modelId="{0A889B2C-DA8D-194C-BBF9-0852C6B284BF}" srcId="{E85877E2-2625-E34A-A68E-0C24E68DA3AC}" destId="{6B4D4D71-4353-DB4E-9517-D508DDE8F421}" srcOrd="2" destOrd="0" parTransId="{9ABA19BA-5456-2F42-A7DD-47D196545B01}" sibTransId="{6666279E-26D4-7842-BF6C-4A2C9B75CE86}"/>
    <dgm:cxn modelId="{FBE041AF-065D-9547-A75E-A4C5E53039B5}" type="presOf" srcId="{54B62848-5883-2548-A252-A2E3B3AFE1B0}" destId="{DD908803-45B5-0E47-9F33-AA8BFF34CDE9}" srcOrd="0" destOrd="0" presId="urn:microsoft.com/office/officeart/2008/layout/VerticalCurvedList"/>
    <dgm:cxn modelId="{28D086B1-5090-A842-9F57-9FD0261FFB9C}" type="presOf" srcId="{AA00AB8B-2D06-6C4B-9B0C-5490C31F28F1}" destId="{C753F205-455F-B943-B159-8F69DE7CA27E}" srcOrd="0" destOrd="0" presId="urn:microsoft.com/office/officeart/2008/layout/VerticalCurvedList"/>
    <dgm:cxn modelId="{2C5F77B9-6F4B-1D4D-8EA8-D4BFE36E9DDE}" srcId="{E85877E2-2625-E34A-A68E-0C24E68DA3AC}" destId="{54B62848-5883-2548-A252-A2E3B3AFE1B0}" srcOrd="0" destOrd="0" parTransId="{68D3C238-ED57-014C-8604-9494848940E4}" sibTransId="{B92C3858-5B0B-0F46-9335-AE761C88ED4D}"/>
    <dgm:cxn modelId="{386A6EE0-8866-0A4D-B8E1-C654B4113785}" type="presOf" srcId="{6B4D4D71-4353-DB4E-9517-D508DDE8F421}" destId="{B096E452-AE81-1E4C-AFE2-703B52E79385}" srcOrd="0" destOrd="0" presId="urn:microsoft.com/office/officeart/2008/layout/VerticalCurvedList"/>
    <dgm:cxn modelId="{771DB9E3-0313-1D4D-8158-A2439CA26323}" type="presOf" srcId="{B92C3858-5B0B-0F46-9335-AE761C88ED4D}" destId="{17914C79-B96C-8F45-8712-FFD7A023E38E}" srcOrd="0" destOrd="0" presId="urn:microsoft.com/office/officeart/2008/layout/VerticalCurvedList"/>
    <dgm:cxn modelId="{98720705-A0FD-6944-86DA-95A0483BD960}" type="presParOf" srcId="{D8681CF6-A135-C642-A43E-96379FD7F90C}" destId="{5205BFCB-3A7C-9E4C-AEEC-FD845C397A54}" srcOrd="0" destOrd="0" presId="urn:microsoft.com/office/officeart/2008/layout/VerticalCurvedList"/>
    <dgm:cxn modelId="{BB5757DA-F5BC-0041-B402-8F4CD0D4B35A}" type="presParOf" srcId="{5205BFCB-3A7C-9E4C-AEEC-FD845C397A54}" destId="{79258011-E9E9-7D42-A81E-EEDEED04FCEB}" srcOrd="0" destOrd="0" presId="urn:microsoft.com/office/officeart/2008/layout/VerticalCurvedList"/>
    <dgm:cxn modelId="{5E865C80-F63D-5747-9680-C869312C2437}" type="presParOf" srcId="{79258011-E9E9-7D42-A81E-EEDEED04FCEB}" destId="{DA4990D1-0FD1-3446-A0F2-67934D46158C}" srcOrd="0" destOrd="0" presId="urn:microsoft.com/office/officeart/2008/layout/VerticalCurvedList"/>
    <dgm:cxn modelId="{46959F41-409F-2346-A611-4AC6FAE5F86C}" type="presParOf" srcId="{79258011-E9E9-7D42-A81E-EEDEED04FCEB}" destId="{17914C79-B96C-8F45-8712-FFD7A023E38E}" srcOrd="1" destOrd="0" presId="urn:microsoft.com/office/officeart/2008/layout/VerticalCurvedList"/>
    <dgm:cxn modelId="{638338EC-4E01-5B4C-BB56-C6672246FD3E}" type="presParOf" srcId="{79258011-E9E9-7D42-A81E-EEDEED04FCEB}" destId="{ECC69638-D03D-204D-96AF-909B3557A1BA}" srcOrd="2" destOrd="0" presId="urn:microsoft.com/office/officeart/2008/layout/VerticalCurvedList"/>
    <dgm:cxn modelId="{FFC8F9A8-2710-1249-9D09-D2FBA052176C}" type="presParOf" srcId="{79258011-E9E9-7D42-A81E-EEDEED04FCEB}" destId="{23BB8AC5-E661-5043-B4BD-BCEE3F19AF4B}" srcOrd="3" destOrd="0" presId="urn:microsoft.com/office/officeart/2008/layout/VerticalCurvedList"/>
    <dgm:cxn modelId="{F94BC665-C1A7-4144-99C6-ED01B1BCED5E}" type="presParOf" srcId="{5205BFCB-3A7C-9E4C-AEEC-FD845C397A54}" destId="{DD908803-45B5-0E47-9F33-AA8BFF34CDE9}" srcOrd="1" destOrd="0" presId="urn:microsoft.com/office/officeart/2008/layout/VerticalCurvedList"/>
    <dgm:cxn modelId="{50B26F10-5321-2448-ACA1-8BD2A532BE18}" type="presParOf" srcId="{5205BFCB-3A7C-9E4C-AEEC-FD845C397A54}" destId="{900AD602-E2E8-2B45-8876-3F856C571FD9}" srcOrd="2" destOrd="0" presId="urn:microsoft.com/office/officeart/2008/layout/VerticalCurvedList"/>
    <dgm:cxn modelId="{4D119E5E-FA07-1B44-9867-C4C3882C5C21}" type="presParOf" srcId="{900AD602-E2E8-2B45-8876-3F856C571FD9}" destId="{1DDB1FF6-9C87-294C-9F14-FACDD1E21A6C}" srcOrd="0" destOrd="0" presId="urn:microsoft.com/office/officeart/2008/layout/VerticalCurvedList"/>
    <dgm:cxn modelId="{F0972D8A-EECE-A44B-A4B9-48F2ACCC41C4}" type="presParOf" srcId="{5205BFCB-3A7C-9E4C-AEEC-FD845C397A54}" destId="{C753F205-455F-B943-B159-8F69DE7CA27E}" srcOrd="3" destOrd="0" presId="urn:microsoft.com/office/officeart/2008/layout/VerticalCurvedList"/>
    <dgm:cxn modelId="{48179501-7A12-3248-AFDC-19536CFD85A6}" type="presParOf" srcId="{5205BFCB-3A7C-9E4C-AEEC-FD845C397A54}" destId="{2FB5C68D-C253-D142-8556-0FA9D0938A0F}" srcOrd="4" destOrd="0" presId="urn:microsoft.com/office/officeart/2008/layout/VerticalCurvedList"/>
    <dgm:cxn modelId="{D846F9A2-FF76-454D-BF1F-1C813BCBE2C8}" type="presParOf" srcId="{2FB5C68D-C253-D142-8556-0FA9D0938A0F}" destId="{BC5CAE1D-EE3E-D14A-B558-DAC32E5C062D}" srcOrd="0" destOrd="0" presId="urn:microsoft.com/office/officeart/2008/layout/VerticalCurvedList"/>
    <dgm:cxn modelId="{3B82F66E-0C9A-104A-831A-D357F77EB029}" type="presParOf" srcId="{5205BFCB-3A7C-9E4C-AEEC-FD845C397A54}" destId="{B096E452-AE81-1E4C-AFE2-703B52E79385}" srcOrd="5" destOrd="0" presId="urn:microsoft.com/office/officeart/2008/layout/VerticalCurvedList"/>
    <dgm:cxn modelId="{BCF15279-3A6D-0C4B-A62D-FB837DAD94BF}" type="presParOf" srcId="{5205BFCB-3A7C-9E4C-AEEC-FD845C397A54}" destId="{0EA35E73-E49F-CB40-A4C0-01668983A35A}" srcOrd="6" destOrd="0" presId="urn:microsoft.com/office/officeart/2008/layout/VerticalCurvedList"/>
    <dgm:cxn modelId="{50CDEA66-CF9F-B842-9AD1-3B6F0FD85C71}" type="presParOf" srcId="{0EA35E73-E49F-CB40-A4C0-01668983A35A}" destId="{5CE62289-9F3B-7A40-8858-B1BA21AD0E8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D6EFD2-4598-E24E-B50D-A8A8A8686A94}" type="doc">
      <dgm:prSet loTypeId="urn:microsoft.com/office/officeart/2018/5/layout/CenteredIconLabelDescriptionList" loCatId="icon" qsTypeId="urn:microsoft.com/office/officeart/2005/8/quickstyle/simple2" qsCatId="simple" csTypeId="urn:microsoft.com/office/officeart/2005/8/colors/accent1_2" csCatId="accent1" phldr="1"/>
      <dgm:spPr/>
      <dgm:t>
        <a:bodyPr/>
        <a:lstStyle/>
        <a:p>
          <a:endParaRPr lang="en-US"/>
        </a:p>
      </dgm:t>
    </dgm:pt>
    <dgm:pt modelId="{4B9822D7-1C84-5F48-92D7-A6442F9B9EAB}">
      <dgm:prSet phldrT="[Text]" custT="1"/>
      <dgm:spPr/>
      <dgm:t>
        <a:bodyPr/>
        <a:lstStyle/>
        <a:p>
          <a:pPr>
            <a:lnSpc>
              <a:spcPct val="100000"/>
            </a:lnSpc>
            <a:defRPr b="1"/>
          </a:pPr>
          <a:r>
            <a:rPr lang="en-US" sz="1800">
              <a:latin typeface="Calibri" panose="020F0502020204030204" pitchFamily="34" charset="0"/>
              <a:cs typeface="Calibri" panose="020F0502020204030204" pitchFamily="34" charset="0"/>
            </a:rPr>
            <a:t>Data collection</a:t>
          </a:r>
        </a:p>
      </dgm:t>
    </dgm:pt>
    <dgm:pt modelId="{AD459F8A-D3D5-984D-990E-DC42AEC868AC}" type="parTrans" cxnId="{F479CB29-E5FA-CB44-9E6F-5DEF9D75FE85}">
      <dgm:prSet/>
      <dgm:spPr/>
      <dgm:t>
        <a:bodyPr/>
        <a:lstStyle/>
        <a:p>
          <a:endParaRPr lang="en-US"/>
        </a:p>
      </dgm:t>
    </dgm:pt>
    <dgm:pt modelId="{9446198D-C403-D24E-853C-787172886EB4}" type="sibTrans" cxnId="{F479CB29-E5FA-CB44-9E6F-5DEF9D75FE85}">
      <dgm:prSet/>
      <dgm:spPr/>
      <dgm:t>
        <a:bodyPr/>
        <a:lstStyle/>
        <a:p>
          <a:endParaRPr lang="en-US"/>
        </a:p>
      </dgm:t>
    </dgm:pt>
    <dgm:pt modelId="{1B4F0E61-340A-B247-9306-74D84C5D6B80}">
      <dgm:prSet phldrT="[Text]" custT="1"/>
      <dgm:spPr/>
      <dgm:t>
        <a:bodyPr/>
        <a:lstStyle/>
        <a:p>
          <a:pPr>
            <a:lnSpc>
              <a:spcPct val="100000"/>
            </a:lnSpc>
          </a:pPr>
          <a:r>
            <a:rPr lang="en-US" sz="1400">
              <a:latin typeface="Calibri" panose="020F0502020204030204" pitchFamily="34" charset="0"/>
              <a:cs typeface="Calibri" panose="020F0502020204030204" pitchFamily="34" charset="0"/>
            </a:rPr>
            <a:t>Gathering a large amount of code, documentation, and natural language conversations to train the Al model on.</a:t>
          </a:r>
        </a:p>
      </dgm:t>
    </dgm:pt>
    <dgm:pt modelId="{868CE75E-2F0E-B044-9DD2-A4033BA12A28}" type="parTrans" cxnId="{6839B528-EF82-5340-8FF9-008B5BAB748C}">
      <dgm:prSet/>
      <dgm:spPr/>
      <dgm:t>
        <a:bodyPr/>
        <a:lstStyle/>
        <a:p>
          <a:endParaRPr lang="en-US"/>
        </a:p>
      </dgm:t>
    </dgm:pt>
    <dgm:pt modelId="{F06D6252-7A81-F148-ABF4-C25C438910EE}" type="sibTrans" cxnId="{6839B528-EF82-5340-8FF9-008B5BAB748C}">
      <dgm:prSet/>
      <dgm:spPr/>
      <dgm:t>
        <a:bodyPr/>
        <a:lstStyle/>
        <a:p>
          <a:endParaRPr lang="en-US"/>
        </a:p>
      </dgm:t>
    </dgm:pt>
    <dgm:pt modelId="{8336CB4C-9102-3045-B480-104A44743821}">
      <dgm:prSet phldrT="[Text]" custT="1"/>
      <dgm:spPr/>
      <dgm:t>
        <a:bodyPr/>
        <a:lstStyle/>
        <a:p>
          <a:pPr>
            <a:lnSpc>
              <a:spcPct val="100000"/>
            </a:lnSpc>
            <a:defRPr b="1"/>
          </a:pPr>
          <a:r>
            <a:rPr lang="en-US" sz="1800">
              <a:latin typeface="Calibri" panose="020F0502020204030204" pitchFamily="34" charset="0"/>
              <a:cs typeface="Calibri" panose="020F0502020204030204" pitchFamily="34" charset="0"/>
            </a:rPr>
            <a:t>Model architecture design</a:t>
          </a:r>
        </a:p>
      </dgm:t>
    </dgm:pt>
    <dgm:pt modelId="{2E2C565A-B24B-1748-89EB-A8F0B7897229}" type="parTrans" cxnId="{FB53E832-07EE-DA4A-A381-326BF7951FD6}">
      <dgm:prSet/>
      <dgm:spPr/>
      <dgm:t>
        <a:bodyPr/>
        <a:lstStyle/>
        <a:p>
          <a:endParaRPr lang="en-US"/>
        </a:p>
      </dgm:t>
    </dgm:pt>
    <dgm:pt modelId="{AA0E36C0-8065-7447-A809-0392CE8F2D24}" type="sibTrans" cxnId="{FB53E832-07EE-DA4A-A381-326BF7951FD6}">
      <dgm:prSet/>
      <dgm:spPr/>
      <dgm:t>
        <a:bodyPr/>
        <a:lstStyle/>
        <a:p>
          <a:endParaRPr lang="en-US"/>
        </a:p>
      </dgm:t>
    </dgm:pt>
    <dgm:pt modelId="{4DCAC79D-5986-8745-9B4D-D2711B431D67}">
      <dgm:prSet phldrT="[Text]" custT="1"/>
      <dgm:spPr/>
      <dgm:t>
        <a:bodyPr/>
        <a:lstStyle/>
        <a:p>
          <a:pPr>
            <a:lnSpc>
              <a:spcPct val="100000"/>
            </a:lnSpc>
          </a:pPr>
          <a:r>
            <a:rPr lang="en-US" sz="1400">
              <a:latin typeface="Calibri" panose="020F0502020204030204" pitchFamily="34" charset="0"/>
              <a:cs typeface="Calibri" panose="020F0502020204030204" pitchFamily="34" charset="0"/>
            </a:rPr>
            <a:t>Designing the neural network architecture that will power the AI code assistant.</a:t>
          </a:r>
        </a:p>
      </dgm:t>
    </dgm:pt>
    <dgm:pt modelId="{818D4528-95D2-684B-8E39-C8E420155471}" type="parTrans" cxnId="{8C360372-F852-7347-BDB8-B3384854410F}">
      <dgm:prSet/>
      <dgm:spPr/>
      <dgm:t>
        <a:bodyPr/>
        <a:lstStyle/>
        <a:p>
          <a:endParaRPr lang="en-US"/>
        </a:p>
      </dgm:t>
    </dgm:pt>
    <dgm:pt modelId="{CB0399AD-CCA9-0B46-AAE6-0CF9D9EDB1CB}" type="sibTrans" cxnId="{8C360372-F852-7347-BDB8-B3384854410F}">
      <dgm:prSet/>
      <dgm:spPr/>
      <dgm:t>
        <a:bodyPr/>
        <a:lstStyle/>
        <a:p>
          <a:endParaRPr lang="en-US"/>
        </a:p>
      </dgm:t>
    </dgm:pt>
    <dgm:pt modelId="{4761B27F-AAB6-7D45-9BF2-F9477253D510}">
      <dgm:prSet phldrT="[Text]" custT="1"/>
      <dgm:spPr/>
      <dgm:t>
        <a:bodyPr/>
        <a:lstStyle/>
        <a:p>
          <a:pPr>
            <a:lnSpc>
              <a:spcPct val="100000"/>
            </a:lnSpc>
          </a:pPr>
          <a:r>
            <a:rPr lang="en-US" sz="140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gm:t>
    </dgm:pt>
    <dgm:pt modelId="{D91CE34F-F9C3-F04A-9411-8013B77D02C6}" type="parTrans" cxnId="{43D79702-F79C-684D-BBD1-5914FBAC39E5}">
      <dgm:prSet/>
      <dgm:spPr/>
      <dgm:t>
        <a:bodyPr/>
        <a:lstStyle/>
        <a:p>
          <a:endParaRPr lang="en-US"/>
        </a:p>
      </dgm:t>
    </dgm:pt>
    <dgm:pt modelId="{C61DFBA4-7084-1F41-9AD8-379D67D011B4}" type="sibTrans" cxnId="{43D79702-F79C-684D-BBD1-5914FBAC39E5}">
      <dgm:prSet/>
      <dgm:spPr/>
      <dgm:t>
        <a:bodyPr/>
        <a:lstStyle/>
        <a:p>
          <a:endParaRPr lang="en-US"/>
        </a:p>
      </dgm:t>
    </dgm:pt>
    <dgm:pt modelId="{B632DCC1-B4B4-8541-A764-2D3878B446C5}">
      <dgm:prSet custT="1"/>
      <dgm:spPr/>
      <dgm:t>
        <a:bodyPr/>
        <a:lstStyle/>
        <a:p>
          <a:pPr>
            <a:lnSpc>
              <a:spcPct val="100000"/>
            </a:lnSpc>
            <a:defRPr b="1"/>
          </a:pPr>
          <a:r>
            <a:rPr lang="en-US" sz="1800">
              <a:latin typeface="Calibri" panose="020F0502020204030204" pitchFamily="34" charset="0"/>
              <a:cs typeface="Calibri" panose="020F0502020204030204" pitchFamily="34" charset="0"/>
            </a:rPr>
            <a:t>Fine-tuning</a:t>
          </a:r>
        </a:p>
      </dgm:t>
    </dgm:pt>
    <dgm:pt modelId="{C1F10BDB-9A8F-9445-A5B7-E01F4B6837F9}" type="parTrans" cxnId="{13744D3E-C82F-BF4A-88E3-7DB109C6E721}">
      <dgm:prSet/>
      <dgm:spPr/>
      <dgm:t>
        <a:bodyPr/>
        <a:lstStyle/>
        <a:p>
          <a:endParaRPr lang="en-US"/>
        </a:p>
      </dgm:t>
    </dgm:pt>
    <dgm:pt modelId="{803DD168-02F8-184F-943C-BBB6C28BCEE5}" type="sibTrans" cxnId="{13744D3E-C82F-BF4A-88E3-7DB109C6E721}">
      <dgm:prSet/>
      <dgm:spPr/>
      <dgm:t>
        <a:bodyPr/>
        <a:lstStyle/>
        <a:p>
          <a:endParaRPr lang="en-US"/>
        </a:p>
      </dgm:t>
    </dgm:pt>
    <dgm:pt modelId="{A28C5443-3A33-CE45-9057-EA56059A0327}">
      <dgm:prSet custT="1"/>
      <dgm:spPr/>
      <dgm:t>
        <a:bodyPr/>
        <a:lstStyle/>
        <a:p>
          <a:pPr>
            <a:lnSpc>
              <a:spcPct val="100000"/>
            </a:lnSpc>
            <a:defRPr b="1"/>
          </a:pPr>
          <a:r>
            <a:rPr lang="en-US" sz="1800">
              <a:latin typeface="Calibri" panose="020F0502020204030204" pitchFamily="34" charset="0"/>
              <a:cs typeface="Calibri" panose="020F0502020204030204" pitchFamily="34" charset="0"/>
            </a:rPr>
            <a:t>Evaluation and iteration</a:t>
          </a:r>
          <a:endParaRPr lang="en-US" sz="1800" dirty="0">
            <a:latin typeface="Calibri" panose="020F0502020204030204" pitchFamily="34" charset="0"/>
            <a:cs typeface="Calibri" panose="020F0502020204030204" pitchFamily="34" charset="0"/>
          </a:endParaRPr>
        </a:p>
      </dgm:t>
    </dgm:pt>
    <dgm:pt modelId="{0944A313-5AEF-C54E-B226-5A3874B70F32}" type="parTrans" cxnId="{E32F2C29-3E69-6E42-8531-26A576B6224D}">
      <dgm:prSet/>
      <dgm:spPr/>
      <dgm:t>
        <a:bodyPr/>
        <a:lstStyle/>
        <a:p>
          <a:endParaRPr lang="en-US"/>
        </a:p>
      </dgm:t>
    </dgm:pt>
    <dgm:pt modelId="{A13B1F1B-2057-7248-AFAB-A32FEDC5E62E}" type="sibTrans" cxnId="{E32F2C29-3E69-6E42-8531-26A576B6224D}">
      <dgm:prSet/>
      <dgm:spPr/>
      <dgm:t>
        <a:bodyPr/>
        <a:lstStyle/>
        <a:p>
          <a:endParaRPr lang="en-US"/>
        </a:p>
      </dgm:t>
    </dgm:pt>
    <dgm:pt modelId="{E347AB5C-46AA-2645-AB75-55B9FE6EE3D4}">
      <dgm:prSet phldrT="[Text]" custT="1"/>
      <dgm:spPr/>
      <dgm:t>
        <a:bodyPr/>
        <a:lstStyle/>
        <a:p>
          <a:pPr>
            <a:lnSpc>
              <a:spcPct val="100000"/>
            </a:lnSpc>
            <a:defRPr b="1"/>
          </a:pPr>
          <a:r>
            <a:rPr lang="en-US" sz="1800">
              <a:latin typeface="Calibri" panose="020F0502020204030204" pitchFamily="34" charset="0"/>
              <a:cs typeface="Calibri" panose="020F0502020204030204" pitchFamily="34" charset="0"/>
            </a:rPr>
            <a:t>Pre-training</a:t>
          </a:r>
        </a:p>
      </dgm:t>
    </dgm:pt>
    <dgm:pt modelId="{948FA2D4-9C0B-414E-BFED-A8F5659EFFA3}" type="sibTrans" cxnId="{78A39439-93C1-E445-A334-502EE3BA6A4E}">
      <dgm:prSet/>
      <dgm:spPr/>
      <dgm:t>
        <a:bodyPr/>
        <a:lstStyle/>
        <a:p>
          <a:endParaRPr lang="en-US"/>
        </a:p>
      </dgm:t>
    </dgm:pt>
    <dgm:pt modelId="{F1CAE4F2-2D0D-3A42-AC24-49464E4DBD40}" type="parTrans" cxnId="{78A39439-93C1-E445-A334-502EE3BA6A4E}">
      <dgm:prSet/>
      <dgm:spPr/>
      <dgm:t>
        <a:bodyPr/>
        <a:lstStyle/>
        <a:p>
          <a:endParaRPr lang="en-US"/>
        </a:p>
      </dgm:t>
    </dgm:pt>
    <dgm:pt modelId="{C0044FB9-707C-7C46-8AF6-DA939F47CD27}">
      <dgm:prSet custT="1"/>
      <dgm:spPr/>
      <dgm:t>
        <a:bodyPr/>
        <a:lstStyle/>
        <a:p>
          <a:pPr>
            <a:lnSpc>
              <a:spcPct val="100000"/>
            </a:lnSpc>
          </a:pPr>
          <a:r>
            <a:rPr lang="en-US" sz="140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gm:t>
    </dgm:pt>
    <dgm:pt modelId="{1230C8EB-B39F-BF4B-8A20-2C636A1D104A}" type="parTrans" cxnId="{85646D3F-0941-7A48-956E-3087CA823417}">
      <dgm:prSet/>
      <dgm:spPr/>
      <dgm:t>
        <a:bodyPr/>
        <a:lstStyle/>
        <a:p>
          <a:endParaRPr lang="en-US"/>
        </a:p>
      </dgm:t>
    </dgm:pt>
    <dgm:pt modelId="{1AC93607-4C9A-5F4F-B7A7-2A2B798FC50F}" type="sibTrans" cxnId="{85646D3F-0941-7A48-956E-3087CA823417}">
      <dgm:prSet/>
      <dgm:spPr/>
      <dgm:t>
        <a:bodyPr/>
        <a:lstStyle/>
        <a:p>
          <a:endParaRPr lang="en-US"/>
        </a:p>
      </dgm:t>
    </dgm:pt>
    <dgm:pt modelId="{6F5641B1-9837-8541-A091-567ED6A6C58E}">
      <dgm:prSet custT="1"/>
      <dgm:spPr/>
      <dgm:t>
        <a:bodyPr/>
        <a:lstStyle/>
        <a:p>
          <a:pPr>
            <a:lnSpc>
              <a:spcPct val="100000"/>
            </a:lnSpc>
          </a:pPr>
          <a:r>
            <a:rPr lang="en-US" sz="140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gm:t>
    </dgm:pt>
    <dgm:pt modelId="{D9B747F6-2D24-7540-BD22-5B0E69302020}" type="parTrans" cxnId="{7D550462-0AD3-8F42-A38A-6690B51E4C71}">
      <dgm:prSet/>
      <dgm:spPr/>
      <dgm:t>
        <a:bodyPr/>
        <a:lstStyle/>
        <a:p>
          <a:endParaRPr lang="en-US"/>
        </a:p>
      </dgm:t>
    </dgm:pt>
    <dgm:pt modelId="{1791B5CD-6F7C-DE44-9AB2-8F424058E92C}" type="sibTrans" cxnId="{7D550462-0AD3-8F42-A38A-6690B51E4C71}">
      <dgm:prSet/>
      <dgm:spPr/>
      <dgm:t>
        <a:bodyPr/>
        <a:lstStyle/>
        <a:p>
          <a:endParaRPr lang="en-US"/>
        </a:p>
      </dgm:t>
    </dgm:pt>
    <dgm:pt modelId="{0D0271C1-7391-401C-8C3E-78D6DAB018DB}" type="pres">
      <dgm:prSet presAssocID="{0ED6EFD2-4598-E24E-B50D-A8A8A8686A94}" presName="root" presStyleCnt="0">
        <dgm:presLayoutVars>
          <dgm:dir/>
          <dgm:resizeHandles val="exact"/>
        </dgm:presLayoutVars>
      </dgm:prSet>
      <dgm:spPr/>
    </dgm:pt>
    <dgm:pt modelId="{583C790D-AEF1-4B01-B6EB-64F826E1F932}" type="pres">
      <dgm:prSet presAssocID="{4B9822D7-1C84-5F48-92D7-A6442F9B9EAB}" presName="compNode" presStyleCnt="0"/>
      <dgm:spPr/>
    </dgm:pt>
    <dgm:pt modelId="{67CC4088-01CC-4F87-B76D-CF538113BC4C}" type="pres">
      <dgm:prSet presAssocID="{4B9822D7-1C84-5F48-92D7-A6442F9B9EA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nk"/>
        </a:ext>
      </dgm:extLst>
    </dgm:pt>
    <dgm:pt modelId="{A0BF3CDE-E4DF-4DF5-921C-F9F5CB2E3C44}" type="pres">
      <dgm:prSet presAssocID="{4B9822D7-1C84-5F48-92D7-A6442F9B9EAB}" presName="iconSpace" presStyleCnt="0"/>
      <dgm:spPr/>
    </dgm:pt>
    <dgm:pt modelId="{E886A513-743F-4C2B-8CD8-8AC484C6CFDC}" type="pres">
      <dgm:prSet presAssocID="{4B9822D7-1C84-5F48-92D7-A6442F9B9EAB}" presName="parTx" presStyleLbl="revTx" presStyleIdx="0" presStyleCnt="10">
        <dgm:presLayoutVars>
          <dgm:chMax val="0"/>
          <dgm:chPref val="0"/>
        </dgm:presLayoutVars>
      </dgm:prSet>
      <dgm:spPr/>
    </dgm:pt>
    <dgm:pt modelId="{9A0A1EC3-56FA-4490-815C-0EC98A1917F2}" type="pres">
      <dgm:prSet presAssocID="{4B9822D7-1C84-5F48-92D7-A6442F9B9EAB}" presName="txSpace" presStyleCnt="0"/>
      <dgm:spPr/>
    </dgm:pt>
    <dgm:pt modelId="{1D235EF6-D282-4079-8B0A-32E339C70D7B}" type="pres">
      <dgm:prSet presAssocID="{4B9822D7-1C84-5F48-92D7-A6442F9B9EAB}" presName="desTx" presStyleLbl="revTx" presStyleIdx="1" presStyleCnt="10">
        <dgm:presLayoutVars/>
      </dgm:prSet>
      <dgm:spPr/>
    </dgm:pt>
    <dgm:pt modelId="{5F656569-7A1C-4A8D-A870-77C6BD016DAF}" type="pres">
      <dgm:prSet presAssocID="{9446198D-C403-D24E-853C-787172886EB4}" presName="sibTrans" presStyleCnt="0"/>
      <dgm:spPr/>
    </dgm:pt>
    <dgm:pt modelId="{79E4BAE3-4877-42D2-8F4D-264A6C1BF552}" type="pres">
      <dgm:prSet presAssocID="{8336CB4C-9102-3045-B480-104A44743821}" presName="compNode" presStyleCnt="0"/>
      <dgm:spPr/>
    </dgm:pt>
    <dgm:pt modelId="{96E08373-1C4A-45AF-A449-D71132844477}" type="pres">
      <dgm:prSet presAssocID="{8336CB4C-9102-3045-B480-104A447438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09F8BB97-69B6-4B84-87CF-1507A457AC7C}" type="pres">
      <dgm:prSet presAssocID="{8336CB4C-9102-3045-B480-104A44743821}" presName="iconSpace" presStyleCnt="0"/>
      <dgm:spPr/>
    </dgm:pt>
    <dgm:pt modelId="{3685083C-FFDB-4915-B03C-67E67C96D3DD}" type="pres">
      <dgm:prSet presAssocID="{8336CB4C-9102-3045-B480-104A44743821}" presName="parTx" presStyleLbl="revTx" presStyleIdx="2" presStyleCnt="10">
        <dgm:presLayoutVars>
          <dgm:chMax val="0"/>
          <dgm:chPref val="0"/>
        </dgm:presLayoutVars>
      </dgm:prSet>
      <dgm:spPr/>
    </dgm:pt>
    <dgm:pt modelId="{E191E8BA-D66F-461E-95E5-CA25538D43A8}" type="pres">
      <dgm:prSet presAssocID="{8336CB4C-9102-3045-B480-104A44743821}" presName="txSpace" presStyleCnt="0"/>
      <dgm:spPr/>
    </dgm:pt>
    <dgm:pt modelId="{B7D0F8C0-133F-4608-8B17-B56F3B87827A}" type="pres">
      <dgm:prSet presAssocID="{8336CB4C-9102-3045-B480-104A44743821}" presName="desTx" presStyleLbl="revTx" presStyleIdx="3" presStyleCnt="10">
        <dgm:presLayoutVars/>
      </dgm:prSet>
      <dgm:spPr/>
    </dgm:pt>
    <dgm:pt modelId="{84A45AC9-F34F-4F0E-807D-30EFC51FFF08}" type="pres">
      <dgm:prSet presAssocID="{AA0E36C0-8065-7447-A809-0392CE8F2D24}" presName="sibTrans" presStyleCnt="0"/>
      <dgm:spPr/>
    </dgm:pt>
    <dgm:pt modelId="{B5B81BE2-EE72-4944-87C9-0BDFC6A61A38}" type="pres">
      <dgm:prSet presAssocID="{E347AB5C-46AA-2645-AB75-55B9FE6EE3D4}" presName="compNode" presStyleCnt="0"/>
      <dgm:spPr/>
    </dgm:pt>
    <dgm:pt modelId="{1E89AD99-026A-4A87-ADC3-79D3C403E84D}" type="pres">
      <dgm:prSet presAssocID="{E347AB5C-46AA-2645-AB75-55B9FE6EE3D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2B8BABEA-2FC4-4D2A-BF91-8FA1D462AFB3}" type="pres">
      <dgm:prSet presAssocID="{E347AB5C-46AA-2645-AB75-55B9FE6EE3D4}" presName="iconSpace" presStyleCnt="0"/>
      <dgm:spPr/>
    </dgm:pt>
    <dgm:pt modelId="{376F6AA9-E918-4CB9-BF44-31D807AE9B16}" type="pres">
      <dgm:prSet presAssocID="{E347AB5C-46AA-2645-AB75-55B9FE6EE3D4}" presName="parTx" presStyleLbl="revTx" presStyleIdx="4" presStyleCnt="10">
        <dgm:presLayoutVars>
          <dgm:chMax val="0"/>
          <dgm:chPref val="0"/>
        </dgm:presLayoutVars>
      </dgm:prSet>
      <dgm:spPr/>
    </dgm:pt>
    <dgm:pt modelId="{C6D5989F-1E26-4775-94BF-B9079E26344C}" type="pres">
      <dgm:prSet presAssocID="{E347AB5C-46AA-2645-AB75-55B9FE6EE3D4}" presName="txSpace" presStyleCnt="0"/>
      <dgm:spPr/>
    </dgm:pt>
    <dgm:pt modelId="{E6558EF2-743D-470B-A98A-ECD4F1F7D908}" type="pres">
      <dgm:prSet presAssocID="{E347AB5C-46AA-2645-AB75-55B9FE6EE3D4}" presName="desTx" presStyleLbl="revTx" presStyleIdx="5" presStyleCnt="10">
        <dgm:presLayoutVars/>
      </dgm:prSet>
      <dgm:spPr/>
    </dgm:pt>
    <dgm:pt modelId="{1161B3F5-1C3B-41DA-BA56-78D84E6F1D29}" type="pres">
      <dgm:prSet presAssocID="{948FA2D4-9C0B-414E-BFED-A8F5659EFFA3}" presName="sibTrans" presStyleCnt="0"/>
      <dgm:spPr/>
    </dgm:pt>
    <dgm:pt modelId="{A29DB7BE-1C62-493B-9761-EF39B96C4C24}" type="pres">
      <dgm:prSet presAssocID="{B632DCC1-B4B4-8541-A764-2D3878B446C5}" presName="compNode" presStyleCnt="0"/>
      <dgm:spPr/>
    </dgm:pt>
    <dgm:pt modelId="{9157DA12-1B26-4C67-904E-C2C2D6178EDA}" type="pres">
      <dgm:prSet presAssocID="{B632DCC1-B4B4-8541-A764-2D3878B446C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obot"/>
        </a:ext>
      </dgm:extLst>
    </dgm:pt>
    <dgm:pt modelId="{3E7DA2AB-5877-4C08-9941-B7ECBAD391F6}" type="pres">
      <dgm:prSet presAssocID="{B632DCC1-B4B4-8541-A764-2D3878B446C5}" presName="iconSpace" presStyleCnt="0"/>
      <dgm:spPr/>
    </dgm:pt>
    <dgm:pt modelId="{A083170F-9BEA-46A4-950D-FA3AE25938B6}" type="pres">
      <dgm:prSet presAssocID="{B632DCC1-B4B4-8541-A764-2D3878B446C5}" presName="parTx" presStyleLbl="revTx" presStyleIdx="6" presStyleCnt="10">
        <dgm:presLayoutVars>
          <dgm:chMax val="0"/>
          <dgm:chPref val="0"/>
        </dgm:presLayoutVars>
      </dgm:prSet>
      <dgm:spPr/>
    </dgm:pt>
    <dgm:pt modelId="{3CF12614-3D52-491C-B2A4-65D3262C3A8B}" type="pres">
      <dgm:prSet presAssocID="{B632DCC1-B4B4-8541-A764-2D3878B446C5}" presName="txSpace" presStyleCnt="0"/>
      <dgm:spPr/>
    </dgm:pt>
    <dgm:pt modelId="{5ED19775-98C3-4F8B-9969-4CFD5B4DD569}" type="pres">
      <dgm:prSet presAssocID="{B632DCC1-B4B4-8541-A764-2D3878B446C5}" presName="desTx" presStyleLbl="revTx" presStyleIdx="7" presStyleCnt="10">
        <dgm:presLayoutVars/>
      </dgm:prSet>
      <dgm:spPr/>
    </dgm:pt>
    <dgm:pt modelId="{FACD02A0-674B-48CA-8DED-A8DDC3C38259}" type="pres">
      <dgm:prSet presAssocID="{803DD168-02F8-184F-943C-BBB6C28BCEE5}" presName="sibTrans" presStyleCnt="0"/>
      <dgm:spPr/>
    </dgm:pt>
    <dgm:pt modelId="{0AAB5345-978E-4F3D-AD97-5EF72360AC5A}" type="pres">
      <dgm:prSet presAssocID="{A28C5443-3A33-CE45-9057-EA56059A0327}" presName="compNode" presStyleCnt="0"/>
      <dgm:spPr/>
    </dgm:pt>
    <dgm:pt modelId="{E6852A16-25DA-4EBF-B3DD-E3736AB1E81A}" type="pres">
      <dgm:prSet presAssocID="{A28C5443-3A33-CE45-9057-EA56059A032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grammer"/>
        </a:ext>
      </dgm:extLst>
    </dgm:pt>
    <dgm:pt modelId="{D0C65C0C-068D-4796-B876-F06C434FA5A4}" type="pres">
      <dgm:prSet presAssocID="{A28C5443-3A33-CE45-9057-EA56059A0327}" presName="iconSpace" presStyleCnt="0"/>
      <dgm:spPr/>
    </dgm:pt>
    <dgm:pt modelId="{8B867BB5-1C09-4BD4-83E4-A9BDB0303E71}" type="pres">
      <dgm:prSet presAssocID="{A28C5443-3A33-CE45-9057-EA56059A0327}" presName="parTx" presStyleLbl="revTx" presStyleIdx="8" presStyleCnt="10">
        <dgm:presLayoutVars>
          <dgm:chMax val="0"/>
          <dgm:chPref val="0"/>
        </dgm:presLayoutVars>
      </dgm:prSet>
      <dgm:spPr/>
    </dgm:pt>
    <dgm:pt modelId="{8C8AB180-4644-4E84-8F06-F80751EAE3C7}" type="pres">
      <dgm:prSet presAssocID="{A28C5443-3A33-CE45-9057-EA56059A0327}" presName="txSpace" presStyleCnt="0"/>
      <dgm:spPr/>
    </dgm:pt>
    <dgm:pt modelId="{4FC5D0EC-96EA-480D-A97F-FEB1E472A670}" type="pres">
      <dgm:prSet presAssocID="{A28C5443-3A33-CE45-9057-EA56059A0327}" presName="desTx" presStyleLbl="revTx" presStyleIdx="9" presStyleCnt="10">
        <dgm:presLayoutVars/>
      </dgm:prSet>
      <dgm:spPr/>
    </dgm:pt>
  </dgm:ptLst>
  <dgm:cxnLst>
    <dgm:cxn modelId="{43D79702-F79C-684D-BBD1-5914FBAC39E5}" srcId="{E347AB5C-46AA-2645-AB75-55B9FE6EE3D4}" destId="{4761B27F-AAB6-7D45-9BF2-F9477253D510}" srcOrd="0" destOrd="0" parTransId="{D91CE34F-F9C3-F04A-9411-8013B77D02C6}" sibTransId="{C61DFBA4-7084-1F41-9AD8-379D67D011B4}"/>
    <dgm:cxn modelId="{1D792A0F-E963-4306-B58B-3574D344A1E1}" type="presOf" srcId="{8336CB4C-9102-3045-B480-104A44743821}" destId="{3685083C-FFDB-4915-B03C-67E67C96D3DD}" srcOrd="0" destOrd="0" presId="urn:microsoft.com/office/officeart/2018/5/layout/CenteredIconLabelDescriptionList"/>
    <dgm:cxn modelId="{99052F13-1C57-4BB3-9AF4-282C09E91043}" type="presOf" srcId="{4DCAC79D-5986-8745-9B4D-D2711B431D67}" destId="{B7D0F8C0-133F-4608-8B17-B56F3B87827A}" srcOrd="0" destOrd="0" presId="urn:microsoft.com/office/officeart/2018/5/layout/CenteredIconLabelDescriptionList"/>
    <dgm:cxn modelId="{6839B528-EF82-5340-8FF9-008B5BAB748C}" srcId="{4B9822D7-1C84-5F48-92D7-A6442F9B9EAB}" destId="{1B4F0E61-340A-B247-9306-74D84C5D6B80}" srcOrd="0" destOrd="0" parTransId="{868CE75E-2F0E-B044-9DD2-A4033BA12A28}" sibTransId="{F06D6252-7A81-F148-ABF4-C25C438910EE}"/>
    <dgm:cxn modelId="{E32F2C29-3E69-6E42-8531-26A576B6224D}" srcId="{0ED6EFD2-4598-E24E-B50D-A8A8A8686A94}" destId="{A28C5443-3A33-CE45-9057-EA56059A0327}" srcOrd="4" destOrd="0" parTransId="{0944A313-5AEF-C54E-B226-5A3874B70F32}" sibTransId="{A13B1F1B-2057-7248-AFAB-A32FEDC5E62E}"/>
    <dgm:cxn modelId="{F479CB29-E5FA-CB44-9E6F-5DEF9D75FE85}" srcId="{0ED6EFD2-4598-E24E-B50D-A8A8A8686A94}" destId="{4B9822D7-1C84-5F48-92D7-A6442F9B9EAB}" srcOrd="0" destOrd="0" parTransId="{AD459F8A-D3D5-984D-990E-DC42AEC868AC}" sibTransId="{9446198D-C403-D24E-853C-787172886EB4}"/>
    <dgm:cxn modelId="{29BE962A-728D-4A19-A81B-A97D0F289691}" type="presOf" srcId="{0ED6EFD2-4598-E24E-B50D-A8A8A8686A94}" destId="{0D0271C1-7391-401C-8C3E-78D6DAB018DB}" srcOrd="0" destOrd="0" presId="urn:microsoft.com/office/officeart/2018/5/layout/CenteredIconLabelDescriptionList"/>
    <dgm:cxn modelId="{FB53E832-07EE-DA4A-A381-326BF7951FD6}" srcId="{0ED6EFD2-4598-E24E-B50D-A8A8A8686A94}" destId="{8336CB4C-9102-3045-B480-104A44743821}" srcOrd="1" destOrd="0" parTransId="{2E2C565A-B24B-1748-89EB-A8F0B7897229}" sibTransId="{AA0E36C0-8065-7447-A809-0392CE8F2D24}"/>
    <dgm:cxn modelId="{78A39439-93C1-E445-A334-502EE3BA6A4E}" srcId="{0ED6EFD2-4598-E24E-B50D-A8A8A8686A94}" destId="{E347AB5C-46AA-2645-AB75-55B9FE6EE3D4}" srcOrd="2" destOrd="0" parTransId="{F1CAE4F2-2D0D-3A42-AC24-49464E4DBD40}" sibTransId="{948FA2D4-9C0B-414E-BFED-A8F5659EFFA3}"/>
    <dgm:cxn modelId="{13744D3E-C82F-BF4A-88E3-7DB109C6E721}" srcId="{0ED6EFD2-4598-E24E-B50D-A8A8A8686A94}" destId="{B632DCC1-B4B4-8541-A764-2D3878B446C5}" srcOrd="3" destOrd="0" parTransId="{C1F10BDB-9A8F-9445-A5B7-E01F4B6837F9}" sibTransId="{803DD168-02F8-184F-943C-BBB6C28BCEE5}"/>
    <dgm:cxn modelId="{85646D3F-0941-7A48-956E-3087CA823417}" srcId="{B632DCC1-B4B4-8541-A764-2D3878B446C5}" destId="{C0044FB9-707C-7C46-8AF6-DA939F47CD27}" srcOrd="0" destOrd="0" parTransId="{1230C8EB-B39F-BF4B-8A20-2C636A1D104A}" sibTransId="{1AC93607-4C9A-5F4F-B7A7-2A2B798FC50F}"/>
    <dgm:cxn modelId="{7D8E144A-0FF7-4E19-848B-92242473FC84}" type="presOf" srcId="{A28C5443-3A33-CE45-9057-EA56059A0327}" destId="{8B867BB5-1C09-4BD4-83E4-A9BDB0303E71}" srcOrd="0" destOrd="0" presId="urn:microsoft.com/office/officeart/2018/5/layout/CenteredIconLabelDescriptionList"/>
    <dgm:cxn modelId="{00E0254B-0E48-42DA-9163-FDAE7981DC13}" type="presOf" srcId="{1B4F0E61-340A-B247-9306-74D84C5D6B80}" destId="{1D235EF6-D282-4079-8B0A-32E339C70D7B}" srcOrd="0" destOrd="0" presId="urn:microsoft.com/office/officeart/2018/5/layout/CenteredIconLabelDescriptionList"/>
    <dgm:cxn modelId="{92670652-9318-4A3E-82C4-9F5B2CD252B7}" type="presOf" srcId="{6F5641B1-9837-8541-A091-567ED6A6C58E}" destId="{4FC5D0EC-96EA-480D-A97F-FEB1E472A670}" srcOrd="0" destOrd="0" presId="urn:microsoft.com/office/officeart/2018/5/layout/CenteredIconLabelDescriptionList"/>
    <dgm:cxn modelId="{7D550462-0AD3-8F42-A38A-6690B51E4C71}" srcId="{A28C5443-3A33-CE45-9057-EA56059A0327}" destId="{6F5641B1-9837-8541-A091-567ED6A6C58E}" srcOrd="0" destOrd="0" parTransId="{D9B747F6-2D24-7540-BD22-5B0E69302020}" sibTransId="{1791B5CD-6F7C-DE44-9AB2-8F424058E92C}"/>
    <dgm:cxn modelId="{8C360372-F852-7347-BDB8-B3384854410F}" srcId="{8336CB4C-9102-3045-B480-104A44743821}" destId="{4DCAC79D-5986-8745-9B4D-D2711B431D67}" srcOrd="0" destOrd="0" parTransId="{818D4528-95D2-684B-8E39-C8E420155471}" sibTransId="{CB0399AD-CCA9-0B46-AAE6-0CF9D9EDB1CB}"/>
    <dgm:cxn modelId="{1062AB74-DC23-43FF-9E58-7E2A962C6EE1}" type="presOf" srcId="{4B9822D7-1C84-5F48-92D7-A6442F9B9EAB}" destId="{E886A513-743F-4C2B-8CD8-8AC484C6CFDC}" srcOrd="0" destOrd="0" presId="urn:microsoft.com/office/officeart/2018/5/layout/CenteredIconLabelDescriptionList"/>
    <dgm:cxn modelId="{DA7BF99F-D697-466C-9E8D-D6376E0DA938}" type="presOf" srcId="{4761B27F-AAB6-7D45-9BF2-F9477253D510}" destId="{E6558EF2-743D-470B-A98A-ECD4F1F7D908}" srcOrd="0" destOrd="0" presId="urn:microsoft.com/office/officeart/2018/5/layout/CenteredIconLabelDescriptionList"/>
    <dgm:cxn modelId="{BE51A5E1-812F-4F2D-A14D-9980FB6A0B73}" type="presOf" srcId="{B632DCC1-B4B4-8541-A764-2D3878B446C5}" destId="{A083170F-9BEA-46A4-950D-FA3AE25938B6}" srcOrd="0" destOrd="0" presId="urn:microsoft.com/office/officeart/2018/5/layout/CenteredIconLabelDescriptionList"/>
    <dgm:cxn modelId="{FB2D9CE5-106B-4B92-96B1-DB00737FC714}" type="presOf" srcId="{C0044FB9-707C-7C46-8AF6-DA939F47CD27}" destId="{5ED19775-98C3-4F8B-9969-4CFD5B4DD569}" srcOrd="0" destOrd="0" presId="urn:microsoft.com/office/officeart/2018/5/layout/CenteredIconLabelDescriptionList"/>
    <dgm:cxn modelId="{60F5B9F8-BC85-44B2-9095-372855201DC7}" type="presOf" srcId="{E347AB5C-46AA-2645-AB75-55B9FE6EE3D4}" destId="{376F6AA9-E918-4CB9-BF44-31D807AE9B16}" srcOrd="0" destOrd="0" presId="urn:microsoft.com/office/officeart/2018/5/layout/CenteredIconLabelDescriptionList"/>
    <dgm:cxn modelId="{4B07F67A-9F85-4E06-A8D9-8FAA7FE6D041}" type="presParOf" srcId="{0D0271C1-7391-401C-8C3E-78D6DAB018DB}" destId="{583C790D-AEF1-4B01-B6EB-64F826E1F932}" srcOrd="0" destOrd="0" presId="urn:microsoft.com/office/officeart/2018/5/layout/CenteredIconLabelDescriptionList"/>
    <dgm:cxn modelId="{ADB7C0E2-17EC-4172-BC55-35E30D9488FD}" type="presParOf" srcId="{583C790D-AEF1-4B01-B6EB-64F826E1F932}" destId="{67CC4088-01CC-4F87-B76D-CF538113BC4C}" srcOrd="0" destOrd="0" presId="urn:microsoft.com/office/officeart/2018/5/layout/CenteredIconLabelDescriptionList"/>
    <dgm:cxn modelId="{5429EBE3-696D-469A-882B-67525EED65DA}" type="presParOf" srcId="{583C790D-AEF1-4B01-B6EB-64F826E1F932}" destId="{A0BF3CDE-E4DF-4DF5-921C-F9F5CB2E3C44}" srcOrd="1" destOrd="0" presId="urn:microsoft.com/office/officeart/2018/5/layout/CenteredIconLabelDescriptionList"/>
    <dgm:cxn modelId="{5A685147-A14C-4D5A-A044-E60F15EFB985}" type="presParOf" srcId="{583C790D-AEF1-4B01-B6EB-64F826E1F932}" destId="{E886A513-743F-4C2B-8CD8-8AC484C6CFDC}" srcOrd="2" destOrd="0" presId="urn:microsoft.com/office/officeart/2018/5/layout/CenteredIconLabelDescriptionList"/>
    <dgm:cxn modelId="{79B97E84-8AE1-49D4-9477-4D5397EFC1A5}" type="presParOf" srcId="{583C790D-AEF1-4B01-B6EB-64F826E1F932}" destId="{9A0A1EC3-56FA-4490-815C-0EC98A1917F2}" srcOrd="3" destOrd="0" presId="urn:microsoft.com/office/officeart/2018/5/layout/CenteredIconLabelDescriptionList"/>
    <dgm:cxn modelId="{33C0AC5A-2099-44DA-B845-02EA412FC87B}" type="presParOf" srcId="{583C790D-AEF1-4B01-B6EB-64F826E1F932}" destId="{1D235EF6-D282-4079-8B0A-32E339C70D7B}" srcOrd="4" destOrd="0" presId="urn:microsoft.com/office/officeart/2018/5/layout/CenteredIconLabelDescriptionList"/>
    <dgm:cxn modelId="{EB43C310-E037-45C7-A8BC-F29C12C7D852}" type="presParOf" srcId="{0D0271C1-7391-401C-8C3E-78D6DAB018DB}" destId="{5F656569-7A1C-4A8D-A870-77C6BD016DAF}" srcOrd="1" destOrd="0" presId="urn:microsoft.com/office/officeart/2018/5/layout/CenteredIconLabelDescriptionList"/>
    <dgm:cxn modelId="{0FB9E955-04FF-4482-92FD-93325D3C90E7}" type="presParOf" srcId="{0D0271C1-7391-401C-8C3E-78D6DAB018DB}" destId="{79E4BAE3-4877-42D2-8F4D-264A6C1BF552}" srcOrd="2" destOrd="0" presId="urn:microsoft.com/office/officeart/2018/5/layout/CenteredIconLabelDescriptionList"/>
    <dgm:cxn modelId="{B6C9C0C6-19C0-4594-A73B-F6C08276A5D7}" type="presParOf" srcId="{79E4BAE3-4877-42D2-8F4D-264A6C1BF552}" destId="{96E08373-1C4A-45AF-A449-D71132844477}" srcOrd="0" destOrd="0" presId="urn:microsoft.com/office/officeart/2018/5/layout/CenteredIconLabelDescriptionList"/>
    <dgm:cxn modelId="{F3B04534-E483-4582-B181-55A9979219F1}" type="presParOf" srcId="{79E4BAE3-4877-42D2-8F4D-264A6C1BF552}" destId="{09F8BB97-69B6-4B84-87CF-1507A457AC7C}" srcOrd="1" destOrd="0" presId="urn:microsoft.com/office/officeart/2018/5/layout/CenteredIconLabelDescriptionList"/>
    <dgm:cxn modelId="{2A01D66D-0304-462E-876A-613A13829C2C}" type="presParOf" srcId="{79E4BAE3-4877-42D2-8F4D-264A6C1BF552}" destId="{3685083C-FFDB-4915-B03C-67E67C96D3DD}" srcOrd="2" destOrd="0" presId="urn:microsoft.com/office/officeart/2018/5/layout/CenteredIconLabelDescriptionList"/>
    <dgm:cxn modelId="{87FB2530-4E03-4BFB-84C1-27D0B4E66D8F}" type="presParOf" srcId="{79E4BAE3-4877-42D2-8F4D-264A6C1BF552}" destId="{E191E8BA-D66F-461E-95E5-CA25538D43A8}" srcOrd="3" destOrd="0" presId="urn:microsoft.com/office/officeart/2018/5/layout/CenteredIconLabelDescriptionList"/>
    <dgm:cxn modelId="{5BAEB0D9-D010-4739-A7EC-E188FEADD500}" type="presParOf" srcId="{79E4BAE3-4877-42D2-8F4D-264A6C1BF552}" destId="{B7D0F8C0-133F-4608-8B17-B56F3B87827A}" srcOrd="4" destOrd="0" presId="urn:microsoft.com/office/officeart/2018/5/layout/CenteredIconLabelDescriptionList"/>
    <dgm:cxn modelId="{4963EE96-519D-43DD-B904-64D0E8C00016}" type="presParOf" srcId="{0D0271C1-7391-401C-8C3E-78D6DAB018DB}" destId="{84A45AC9-F34F-4F0E-807D-30EFC51FFF08}" srcOrd="3" destOrd="0" presId="urn:microsoft.com/office/officeart/2018/5/layout/CenteredIconLabelDescriptionList"/>
    <dgm:cxn modelId="{AADCD3CF-7244-4D7C-83DD-4DC41C0E0E78}" type="presParOf" srcId="{0D0271C1-7391-401C-8C3E-78D6DAB018DB}" destId="{B5B81BE2-EE72-4944-87C9-0BDFC6A61A38}" srcOrd="4" destOrd="0" presId="urn:microsoft.com/office/officeart/2018/5/layout/CenteredIconLabelDescriptionList"/>
    <dgm:cxn modelId="{5D6583B8-8AEC-46B7-9CEE-F0F48D3C4279}" type="presParOf" srcId="{B5B81BE2-EE72-4944-87C9-0BDFC6A61A38}" destId="{1E89AD99-026A-4A87-ADC3-79D3C403E84D}" srcOrd="0" destOrd="0" presId="urn:microsoft.com/office/officeart/2018/5/layout/CenteredIconLabelDescriptionList"/>
    <dgm:cxn modelId="{24104907-1EA1-4FD6-B668-9E29278EC16C}" type="presParOf" srcId="{B5B81BE2-EE72-4944-87C9-0BDFC6A61A38}" destId="{2B8BABEA-2FC4-4D2A-BF91-8FA1D462AFB3}" srcOrd="1" destOrd="0" presId="urn:microsoft.com/office/officeart/2018/5/layout/CenteredIconLabelDescriptionList"/>
    <dgm:cxn modelId="{0E91BA3E-48C8-406B-8411-0C6726FA058A}" type="presParOf" srcId="{B5B81BE2-EE72-4944-87C9-0BDFC6A61A38}" destId="{376F6AA9-E918-4CB9-BF44-31D807AE9B16}" srcOrd="2" destOrd="0" presId="urn:microsoft.com/office/officeart/2018/5/layout/CenteredIconLabelDescriptionList"/>
    <dgm:cxn modelId="{80641083-9CBD-49C2-9A69-F460457B3363}" type="presParOf" srcId="{B5B81BE2-EE72-4944-87C9-0BDFC6A61A38}" destId="{C6D5989F-1E26-4775-94BF-B9079E26344C}" srcOrd="3" destOrd="0" presId="urn:microsoft.com/office/officeart/2018/5/layout/CenteredIconLabelDescriptionList"/>
    <dgm:cxn modelId="{182005DB-DFF0-443B-B9D2-0530E742632D}" type="presParOf" srcId="{B5B81BE2-EE72-4944-87C9-0BDFC6A61A38}" destId="{E6558EF2-743D-470B-A98A-ECD4F1F7D908}" srcOrd="4" destOrd="0" presId="urn:microsoft.com/office/officeart/2018/5/layout/CenteredIconLabelDescriptionList"/>
    <dgm:cxn modelId="{65CFF5C6-3A64-45EE-B9A9-594B1AFB85A8}" type="presParOf" srcId="{0D0271C1-7391-401C-8C3E-78D6DAB018DB}" destId="{1161B3F5-1C3B-41DA-BA56-78D84E6F1D29}" srcOrd="5" destOrd="0" presId="urn:microsoft.com/office/officeart/2018/5/layout/CenteredIconLabelDescriptionList"/>
    <dgm:cxn modelId="{A21108FC-D9E0-4C39-9533-2352996906B6}" type="presParOf" srcId="{0D0271C1-7391-401C-8C3E-78D6DAB018DB}" destId="{A29DB7BE-1C62-493B-9761-EF39B96C4C24}" srcOrd="6" destOrd="0" presId="urn:microsoft.com/office/officeart/2018/5/layout/CenteredIconLabelDescriptionList"/>
    <dgm:cxn modelId="{AFD76500-C53F-40F3-BEB7-1B2171D2CD39}" type="presParOf" srcId="{A29DB7BE-1C62-493B-9761-EF39B96C4C24}" destId="{9157DA12-1B26-4C67-904E-C2C2D6178EDA}" srcOrd="0" destOrd="0" presId="urn:microsoft.com/office/officeart/2018/5/layout/CenteredIconLabelDescriptionList"/>
    <dgm:cxn modelId="{983CE8FD-489A-47DD-96FE-071F30FB811A}" type="presParOf" srcId="{A29DB7BE-1C62-493B-9761-EF39B96C4C24}" destId="{3E7DA2AB-5877-4C08-9941-B7ECBAD391F6}" srcOrd="1" destOrd="0" presId="urn:microsoft.com/office/officeart/2018/5/layout/CenteredIconLabelDescriptionList"/>
    <dgm:cxn modelId="{30DFDC57-C151-46B0-9894-64077035C014}" type="presParOf" srcId="{A29DB7BE-1C62-493B-9761-EF39B96C4C24}" destId="{A083170F-9BEA-46A4-950D-FA3AE25938B6}" srcOrd="2" destOrd="0" presId="urn:microsoft.com/office/officeart/2018/5/layout/CenteredIconLabelDescriptionList"/>
    <dgm:cxn modelId="{9BE09BB6-080D-4461-AF1C-D8C8C4133204}" type="presParOf" srcId="{A29DB7BE-1C62-493B-9761-EF39B96C4C24}" destId="{3CF12614-3D52-491C-B2A4-65D3262C3A8B}" srcOrd="3" destOrd="0" presId="urn:microsoft.com/office/officeart/2018/5/layout/CenteredIconLabelDescriptionList"/>
    <dgm:cxn modelId="{96B241FE-89A3-4A0E-9125-AECF5A34C77C}" type="presParOf" srcId="{A29DB7BE-1C62-493B-9761-EF39B96C4C24}" destId="{5ED19775-98C3-4F8B-9969-4CFD5B4DD569}" srcOrd="4" destOrd="0" presId="urn:microsoft.com/office/officeart/2018/5/layout/CenteredIconLabelDescriptionList"/>
    <dgm:cxn modelId="{61DAE5F9-E290-40C7-821A-E61B5DCFAE99}" type="presParOf" srcId="{0D0271C1-7391-401C-8C3E-78D6DAB018DB}" destId="{FACD02A0-674B-48CA-8DED-A8DDC3C38259}" srcOrd="7" destOrd="0" presId="urn:microsoft.com/office/officeart/2018/5/layout/CenteredIconLabelDescriptionList"/>
    <dgm:cxn modelId="{C9980332-98A4-4960-9735-3489CAD1B586}" type="presParOf" srcId="{0D0271C1-7391-401C-8C3E-78D6DAB018DB}" destId="{0AAB5345-978E-4F3D-AD97-5EF72360AC5A}" srcOrd="8" destOrd="0" presId="urn:microsoft.com/office/officeart/2018/5/layout/CenteredIconLabelDescriptionList"/>
    <dgm:cxn modelId="{F03B2A3A-AD6B-4E5F-A585-D79C9FC2A69C}" type="presParOf" srcId="{0AAB5345-978E-4F3D-AD97-5EF72360AC5A}" destId="{E6852A16-25DA-4EBF-B3DD-E3736AB1E81A}" srcOrd="0" destOrd="0" presId="urn:microsoft.com/office/officeart/2018/5/layout/CenteredIconLabelDescriptionList"/>
    <dgm:cxn modelId="{507019B4-AD34-4E8A-A326-B80F008C7DA4}" type="presParOf" srcId="{0AAB5345-978E-4F3D-AD97-5EF72360AC5A}" destId="{D0C65C0C-068D-4796-B876-F06C434FA5A4}" srcOrd="1" destOrd="0" presId="urn:microsoft.com/office/officeart/2018/5/layout/CenteredIconLabelDescriptionList"/>
    <dgm:cxn modelId="{D99AC48F-BBA8-48B6-B65E-2454F592917D}" type="presParOf" srcId="{0AAB5345-978E-4F3D-AD97-5EF72360AC5A}" destId="{8B867BB5-1C09-4BD4-83E4-A9BDB0303E71}" srcOrd="2" destOrd="0" presId="urn:microsoft.com/office/officeart/2018/5/layout/CenteredIconLabelDescriptionList"/>
    <dgm:cxn modelId="{075C8A6C-8750-411B-AC50-319DCDB3D9C9}" type="presParOf" srcId="{0AAB5345-978E-4F3D-AD97-5EF72360AC5A}" destId="{8C8AB180-4644-4E84-8F06-F80751EAE3C7}" srcOrd="3" destOrd="0" presId="urn:microsoft.com/office/officeart/2018/5/layout/CenteredIconLabelDescriptionList"/>
    <dgm:cxn modelId="{95EE489A-80C2-4870-BAE6-85B9FCC5D1DA}" type="presParOf" srcId="{0AAB5345-978E-4F3D-AD97-5EF72360AC5A}" destId="{4FC5D0EC-96EA-480D-A97F-FEB1E472A670}"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C4350-4E20-48D4-9D31-E1977ABBE5C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E68D7CE-87F4-4D0C-A8BE-A081A300D85B}">
      <dgm:prSet/>
      <dgm:spPr/>
      <dgm:t>
        <a:bodyPr/>
        <a:lstStyle/>
        <a:p>
          <a:pPr>
            <a:lnSpc>
              <a:spcPct val="100000"/>
            </a:lnSpc>
          </a:pPr>
          <a:r>
            <a:rPr lang="en-NL"/>
            <a:t>Intelligent </a:t>
          </a:r>
          <a:r>
            <a:rPr lang="nl-NL"/>
            <a:t>c</a:t>
          </a:r>
          <a:r>
            <a:rPr lang="en-NL"/>
            <a:t>ode </a:t>
          </a:r>
          <a:r>
            <a:rPr lang="nl-NL"/>
            <a:t>c</a:t>
          </a:r>
          <a:r>
            <a:rPr lang="en-NL"/>
            <a:t>ompletion</a:t>
          </a:r>
          <a:endParaRPr lang="en-US"/>
        </a:p>
      </dgm:t>
    </dgm:pt>
    <dgm:pt modelId="{A33C56F8-72EB-418C-8777-82CFC3DA85DE}" type="parTrans" cxnId="{845DFF3C-DE43-41E3-9785-A24C0CC4FDC1}">
      <dgm:prSet/>
      <dgm:spPr/>
      <dgm:t>
        <a:bodyPr/>
        <a:lstStyle/>
        <a:p>
          <a:endParaRPr lang="en-US"/>
        </a:p>
      </dgm:t>
    </dgm:pt>
    <dgm:pt modelId="{797BB3A9-50E3-4F9B-997E-B471953A3E0D}" type="sibTrans" cxnId="{845DFF3C-DE43-41E3-9785-A24C0CC4FDC1}">
      <dgm:prSet/>
      <dgm:spPr/>
      <dgm:t>
        <a:bodyPr/>
        <a:lstStyle/>
        <a:p>
          <a:endParaRPr lang="en-US"/>
        </a:p>
      </dgm:t>
    </dgm:pt>
    <dgm:pt modelId="{293D8ECB-55CF-40FD-BBAD-FDC8BDA149D7}">
      <dgm:prSet custT="1"/>
      <dgm:spPr/>
      <dgm:t>
        <a:bodyPr/>
        <a:lstStyle/>
        <a:p>
          <a:pPr>
            <a:lnSpc>
              <a:spcPct val="100000"/>
            </a:lnSpc>
          </a:pPr>
          <a:r>
            <a:rPr lang="en-NL" sz="1400" dirty="0"/>
            <a:t>Reducing the time spen</a:t>
          </a:r>
          <a:r>
            <a:rPr lang="en-US" sz="1400" dirty="0"/>
            <a:t>t</a:t>
          </a:r>
          <a:r>
            <a:rPr lang="en-NL" sz="1400" dirty="0"/>
            <a:t> on routine typing tasks</a:t>
          </a:r>
          <a:endParaRPr lang="en-US" sz="1400" dirty="0"/>
        </a:p>
      </dgm:t>
    </dgm:pt>
    <dgm:pt modelId="{A6FA3680-380E-4358-8578-80270CF0F049}" type="parTrans" cxnId="{D2DDF14F-FDAB-411F-83D2-E3573B92517A}">
      <dgm:prSet/>
      <dgm:spPr/>
      <dgm:t>
        <a:bodyPr/>
        <a:lstStyle/>
        <a:p>
          <a:endParaRPr lang="en-US"/>
        </a:p>
      </dgm:t>
    </dgm:pt>
    <dgm:pt modelId="{14C7177D-1514-461E-80B1-257C1813A495}" type="sibTrans" cxnId="{D2DDF14F-FDAB-411F-83D2-E3573B92517A}">
      <dgm:prSet/>
      <dgm:spPr/>
      <dgm:t>
        <a:bodyPr/>
        <a:lstStyle/>
        <a:p>
          <a:endParaRPr lang="en-US"/>
        </a:p>
      </dgm:t>
    </dgm:pt>
    <dgm:pt modelId="{8FF808A4-143B-4A49-9934-B493B027CFB4}">
      <dgm:prSet/>
      <dgm:spPr/>
      <dgm:t>
        <a:bodyPr/>
        <a:lstStyle/>
        <a:p>
          <a:pPr>
            <a:lnSpc>
              <a:spcPct val="100000"/>
            </a:lnSpc>
          </a:pPr>
          <a:r>
            <a:rPr lang="en-NL"/>
            <a:t>Real-time </a:t>
          </a:r>
          <a:r>
            <a:rPr lang="nl-NL"/>
            <a:t>e</a:t>
          </a:r>
          <a:r>
            <a:rPr lang="en-NL"/>
            <a:t>rror </a:t>
          </a:r>
          <a:r>
            <a:rPr lang="nl-NL"/>
            <a:t>d</a:t>
          </a:r>
          <a:r>
            <a:rPr lang="en-NL"/>
            <a:t>etection</a:t>
          </a:r>
          <a:endParaRPr lang="en-US"/>
        </a:p>
      </dgm:t>
    </dgm:pt>
    <dgm:pt modelId="{8B53A074-882A-4DE2-BFAF-2B821642FF91}" type="parTrans" cxnId="{E39D051B-B5AF-46CA-9010-A1A1A5771716}">
      <dgm:prSet/>
      <dgm:spPr/>
      <dgm:t>
        <a:bodyPr/>
        <a:lstStyle/>
        <a:p>
          <a:endParaRPr lang="en-US"/>
        </a:p>
      </dgm:t>
    </dgm:pt>
    <dgm:pt modelId="{6DDFB9F1-CC89-44A1-9609-D69D3B411A51}" type="sibTrans" cxnId="{E39D051B-B5AF-46CA-9010-A1A1A5771716}">
      <dgm:prSet/>
      <dgm:spPr/>
      <dgm:t>
        <a:bodyPr/>
        <a:lstStyle/>
        <a:p>
          <a:endParaRPr lang="en-US"/>
        </a:p>
      </dgm:t>
    </dgm:pt>
    <dgm:pt modelId="{2005E8BB-CA9B-4060-B7C9-BB433CD8B472}">
      <dgm:prSet custT="1"/>
      <dgm:spPr/>
      <dgm:t>
        <a:bodyPr/>
        <a:lstStyle/>
        <a:p>
          <a:pPr>
            <a:lnSpc>
              <a:spcPct val="100000"/>
            </a:lnSpc>
          </a:pPr>
          <a:r>
            <a:rPr lang="en-NL" sz="1400" dirty="0"/>
            <a:t>Allows to fix issues before execution, enhancing code reliability</a:t>
          </a:r>
          <a:endParaRPr lang="en-US" sz="1400" dirty="0"/>
        </a:p>
      </dgm:t>
    </dgm:pt>
    <dgm:pt modelId="{6A759EC6-0A99-4D4C-A814-CD7C937AF4EC}" type="parTrans" cxnId="{B8685C80-2E3E-409F-BFF2-73E3E4A196C0}">
      <dgm:prSet/>
      <dgm:spPr/>
      <dgm:t>
        <a:bodyPr/>
        <a:lstStyle/>
        <a:p>
          <a:endParaRPr lang="en-US"/>
        </a:p>
      </dgm:t>
    </dgm:pt>
    <dgm:pt modelId="{5987145B-BB48-4E6E-986A-067165401CC4}" type="sibTrans" cxnId="{B8685C80-2E3E-409F-BFF2-73E3E4A196C0}">
      <dgm:prSet/>
      <dgm:spPr/>
      <dgm:t>
        <a:bodyPr/>
        <a:lstStyle/>
        <a:p>
          <a:endParaRPr lang="en-US"/>
        </a:p>
      </dgm:t>
    </dgm:pt>
    <dgm:pt modelId="{9A0F4F89-39FF-4A1D-A6E1-C74DC4167BAD}">
      <dgm:prSet/>
      <dgm:spPr/>
      <dgm:t>
        <a:bodyPr/>
        <a:lstStyle/>
        <a:p>
          <a:pPr>
            <a:lnSpc>
              <a:spcPct val="100000"/>
            </a:lnSpc>
          </a:pPr>
          <a:r>
            <a:rPr lang="en-NL"/>
            <a:t>Code </a:t>
          </a:r>
          <a:r>
            <a:rPr lang="nl-NL"/>
            <a:t>r</a:t>
          </a:r>
          <a:r>
            <a:rPr lang="en-NL"/>
            <a:t>efactoring </a:t>
          </a:r>
          <a:r>
            <a:rPr lang="nl-NL"/>
            <a:t>s</a:t>
          </a:r>
          <a:r>
            <a:rPr lang="en-NL"/>
            <a:t>uggestions</a:t>
          </a:r>
          <a:endParaRPr lang="en-US"/>
        </a:p>
      </dgm:t>
    </dgm:pt>
    <dgm:pt modelId="{715A3B60-0A2D-48C4-9588-8F3A944F99EB}" type="parTrans" cxnId="{0F129354-7987-465B-A810-E535C3249260}">
      <dgm:prSet/>
      <dgm:spPr/>
      <dgm:t>
        <a:bodyPr/>
        <a:lstStyle/>
        <a:p>
          <a:endParaRPr lang="en-US"/>
        </a:p>
      </dgm:t>
    </dgm:pt>
    <dgm:pt modelId="{EADC1BA3-C2E4-4EC3-9FDC-E4B61844557F}" type="sibTrans" cxnId="{0F129354-7987-465B-A810-E535C3249260}">
      <dgm:prSet/>
      <dgm:spPr/>
      <dgm:t>
        <a:bodyPr/>
        <a:lstStyle/>
        <a:p>
          <a:endParaRPr lang="en-US"/>
        </a:p>
      </dgm:t>
    </dgm:pt>
    <dgm:pt modelId="{3C2512B8-1F3C-41B5-85C6-CA5F1F0C5C0A}">
      <dgm:prSet custT="1"/>
      <dgm:spPr/>
      <dgm:t>
        <a:bodyPr/>
        <a:lstStyle/>
        <a:p>
          <a:pPr>
            <a:lnSpc>
              <a:spcPct val="100000"/>
            </a:lnSpc>
          </a:pPr>
          <a:r>
            <a:rPr lang="en-NL" sz="1400" dirty="0"/>
            <a:t>Analyze existing code and propose optimizations</a:t>
          </a:r>
          <a:endParaRPr lang="en-US" sz="1400" dirty="0"/>
        </a:p>
      </dgm:t>
    </dgm:pt>
    <dgm:pt modelId="{68C54F86-1094-4A24-8208-260058991372}" type="parTrans" cxnId="{8AA7DA1E-992C-4E28-9574-D222AE099510}">
      <dgm:prSet/>
      <dgm:spPr/>
      <dgm:t>
        <a:bodyPr/>
        <a:lstStyle/>
        <a:p>
          <a:endParaRPr lang="en-US"/>
        </a:p>
      </dgm:t>
    </dgm:pt>
    <dgm:pt modelId="{CEFCBA6C-04DA-4F85-9E95-AACA4FBBA58F}" type="sibTrans" cxnId="{8AA7DA1E-992C-4E28-9574-D222AE099510}">
      <dgm:prSet/>
      <dgm:spPr/>
      <dgm:t>
        <a:bodyPr/>
        <a:lstStyle/>
        <a:p>
          <a:endParaRPr lang="en-US"/>
        </a:p>
      </dgm:t>
    </dgm:pt>
    <dgm:pt modelId="{A5E7FD1B-A9BD-414A-8099-A73D2595F70E}">
      <dgm:prSet/>
      <dgm:spPr/>
      <dgm:t>
        <a:bodyPr/>
        <a:lstStyle/>
        <a:p>
          <a:pPr>
            <a:lnSpc>
              <a:spcPct val="100000"/>
            </a:lnSpc>
          </a:pPr>
          <a:r>
            <a:rPr lang="en-US"/>
            <a:t>Automated documentation generation</a:t>
          </a:r>
        </a:p>
      </dgm:t>
    </dgm:pt>
    <dgm:pt modelId="{F4CF7A36-B342-4F86-9624-E2246CDB50FF}" type="parTrans" cxnId="{F982FBDC-48F8-4D4D-9EC3-25B182245902}">
      <dgm:prSet/>
      <dgm:spPr/>
      <dgm:t>
        <a:bodyPr/>
        <a:lstStyle/>
        <a:p>
          <a:endParaRPr lang="en-US"/>
        </a:p>
      </dgm:t>
    </dgm:pt>
    <dgm:pt modelId="{96E6F19F-995F-489C-B737-31F20FA59AE0}" type="sibTrans" cxnId="{F982FBDC-48F8-4D4D-9EC3-25B182245902}">
      <dgm:prSet/>
      <dgm:spPr/>
      <dgm:t>
        <a:bodyPr/>
        <a:lstStyle/>
        <a:p>
          <a:endParaRPr lang="en-US"/>
        </a:p>
      </dgm:t>
    </dgm:pt>
    <dgm:pt modelId="{3360E4EE-16E6-4650-A833-21C0D922E484}">
      <dgm:prSet custT="1"/>
      <dgm:spPr/>
      <dgm:t>
        <a:bodyPr/>
        <a:lstStyle/>
        <a:p>
          <a:pPr>
            <a:lnSpc>
              <a:spcPct val="100000"/>
            </a:lnSpc>
          </a:pPr>
          <a:r>
            <a:rPr lang="en-US" sz="1400" dirty="0"/>
            <a:t>Can generate documentation snippets based on the code, reducing manual effort </a:t>
          </a:r>
        </a:p>
      </dgm:t>
    </dgm:pt>
    <dgm:pt modelId="{FC1A0AA8-F295-4B5D-93F0-DA512A8C4C26}" type="parTrans" cxnId="{C75AB94E-C390-470D-9BE7-19D17C5556C6}">
      <dgm:prSet/>
      <dgm:spPr/>
      <dgm:t>
        <a:bodyPr/>
        <a:lstStyle/>
        <a:p>
          <a:endParaRPr lang="en-US"/>
        </a:p>
      </dgm:t>
    </dgm:pt>
    <dgm:pt modelId="{9BD86D60-F01D-4199-8F3D-205279E81ACF}" type="sibTrans" cxnId="{C75AB94E-C390-470D-9BE7-19D17C5556C6}">
      <dgm:prSet/>
      <dgm:spPr/>
      <dgm:t>
        <a:bodyPr/>
        <a:lstStyle/>
        <a:p>
          <a:endParaRPr lang="en-US"/>
        </a:p>
      </dgm:t>
    </dgm:pt>
    <dgm:pt modelId="{71062276-BFBC-4CE3-9A3E-8DA68F2E660D}">
      <dgm:prSet/>
      <dgm:spPr/>
      <dgm:t>
        <a:bodyPr/>
        <a:lstStyle/>
        <a:p>
          <a:pPr>
            <a:lnSpc>
              <a:spcPct val="100000"/>
            </a:lnSpc>
          </a:pPr>
          <a:r>
            <a:rPr lang="nl-NL"/>
            <a:t>Code and  error explanation</a:t>
          </a:r>
          <a:endParaRPr lang="en-US"/>
        </a:p>
      </dgm:t>
    </dgm:pt>
    <dgm:pt modelId="{B66DF18A-591E-43CB-A5FC-40F35A694DFB}" type="parTrans" cxnId="{9AB63F89-2FBA-497A-A71F-12FDC6AB6CAA}">
      <dgm:prSet/>
      <dgm:spPr/>
      <dgm:t>
        <a:bodyPr/>
        <a:lstStyle/>
        <a:p>
          <a:endParaRPr lang="en-US"/>
        </a:p>
      </dgm:t>
    </dgm:pt>
    <dgm:pt modelId="{6E0F3593-162C-410F-B5C6-D10E5A1E9E21}" type="sibTrans" cxnId="{9AB63F89-2FBA-497A-A71F-12FDC6AB6CAA}">
      <dgm:prSet/>
      <dgm:spPr/>
      <dgm:t>
        <a:bodyPr/>
        <a:lstStyle/>
        <a:p>
          <a:endParaRPr lang="en-US"/>
        </a:p>
      </dgm:t>
    </dgm:pt>
    <dgm:pt modelId="{A74E4CEA-3A41-44FC-B081-71515EFE58A9}">
      <dgm:prSet/>
      <dgm:spPr/>
      <dgm:t>
        <a:bodyPr/>
        <a:lstStyle/>
        <a:p>
          <a:pPr>
            <a:lnSpc>
              <a:spcPct val="100000"/>
            </a:lnSpc>
          </a:pPr>
          <a:r>
            <a:rPr lang="en-US"/>
            <a:t>Collaboration enhancement</a:t>
          </a:r>
        </a:p>
      </dgm:t>
    </dgm:pt>
    <dgm:pt modelId="{D0A52983-B4BF-4012-962A-ADC2355DC7C9}" type="parTrans" cxnId="{E8A4857B-3932-48AE-836B-B3782143828A}">
      <dgm:prSet/>
      <dgm:spPr/>
      <dgm:t>
        <a:bodyPr/>
        <a:lstStyle/>
        <a:p>
          <a:endParaRPr lang="en-US"/>
        </a:p>
      </dgm:t>
    </dgm:pt>
    <dgm:pt modelId="{08BFC1CC-5835-4D68-B749-FF73C057F45E}" type="sibTrans" cxnId="{E8A4857B-3932-48AE-836B-B3782143828A}">
      <dgm:prSet/>
      <dgm:spPr/>
      <dgm:t>
        <a:bodyPr/>
        <a:lstStyle/>
        <a:p>
          <a:endParaRPr lang="en-US"/>
        </a:p>
      </dgm:t>
    </dgm:pt>
    <dgm:pt modelId="{6F2DD2DC-A470-414F-8832-167E58391B0F}">
      <dgm:prSet custT="1"/>
      <dgm:spPr/>
      <dgm:t>
        <a:bodyPr/>
        <a:lstStyle/>
        <a:p>
          <a:pPr>
            <a:lnSpc>
              <a:spcPct val="100000"/>
            </a:lnSpc>
          </a:pPr>
          <a:r>
            <a:rPr lang="en-US" sz="1400" dirty="0"/>
            <a:t>Version control integration and shared code analysis promote teamwork</a:t>
          </a:r>
        </a:p>
      </dgm:t>
    </dgm:pt>
    <dgm:pt modelId="{EFDEBC6A-2504-452B-AA99-6F347F07AB67}" type="parTrans" cxnId="{BE333EE5-84CB-4DE9-BE18-BF9B170C204C}">
      <dgm:prSet/>
      <dgm:spPr/>
      <dgm:t>
        <a:bodyPr/>
        <a:lstStyle/>
        <a:p>
          <a:endParaRPr lang="en-US"/>
        </a:p>
      </dgm:t>
    </dgm:pt>
    <dgm:pt modelId="{D7CFE8D7-5BD0-4544-9741-C9A64601DD1D}" type="sibTrans" cxnId="{BE333EE5-84CB-4DE9-BE18-BF9B170C204C}">
      <dgm:prSet/>
      <dgm:spPr/>
      <dgm:t>
        <a:bodyPr/>
        <a:lstStyle/>
        <a:p>
          <a:endParaRPr lang="en-US"/>
        </a:p>
      </dgm:t>
    </dgm:pt>
    <dgm:pt modelId="{3D04D131-F4D0-488F-897F-80FA08050156}">
      <dgm:prSet custT="1"/>
      <dgm:spPr/>
      <dgm:t>
        <a:bodyPr/>
        <a:lstStyle/>
        <a:p>
          <a:pPr>
            <a:lnSpc>
              <a:spcPct val="100000"/>
            </a:lnSpc>
          </a:pPr>
          <a:r>
            <a:rPr lang="nl-NL" sz="1400" dirty="0"/>
            <a:t>Can </a:t>
          </a:r>
          <a:r>
            <a:rPr lang="nl-NL" sz="1400" dirty="0" err="1"/>
            <a:t>explain</a:t>
          </a:r>
          <a:r>
            <a:rPr lang="nl-NL" sz="1400" dirty="0"/>
            <a:t> code </a:t>
          </a:r>
          <a:r>
            <a:rPr lang="nl-NL" sz="1400" dirty="0" err="1"/>
            <a:t>functions</a:t>
          </a:r>
          <a:r>
            <a:rPr lang="nl-NL" sz="1400" dirty="0"/>
            <a:t> or </a:t>
          </a:r>
          <a:r>
            <a:rPr lang="nl-NL" sz="1400" dirty="0" err="1"/>
            <a:t>errors</a:t>
          </a:r>
          <a:r>
            <a:rPr lang="nl-NL" sz="1400" dirty="0"/>
            <a:t> in code </a:t>
          </a:r>
          <a:r>
            <a:rPr lang="nl-NL" sz="1400" dirty="0" err="1"/>
            <a:t>and</a:t>
          </a:r>
          <a:r>
            <a:rPr lang="nl-NL" sz="1400" dirty="0"/>
            <a:t> help fix </a:t>
          </a:r>
          <a:r>
            <a:rPr lang="nl-NL" sz="1400" dirty="0" err="1"/>
            <a:t>them</a:t>
          </a:r>
          <a:endParaRPr lang="en-US" sz="1400" dirty="0"/>
        </a:p>
      </dgm:t>
    </dgm:pt>
    <dgm:pt modelId="{D8678A23-4FEC-420D-9B65-0AB00C783958}" type="parTrans" cxnId="{A666FF6E-C102-491D-A0F6-EE2DF7E84E4F}">
      <dgm:prSet/>
      <dgm:spPr/>
      <dgm:t>
        <a:bodyPr/>
        <a:lstStyle/>
        <a:p>
          <a:endParaRPr lang="en-US"/>
        </a:p>
      </dgm:t>
    </dgm:pt>
    <dgm:pt modelId="{820C6305-5E21-4130-B1AA-67B301D7EC55}" type="sibTrans" cxnId="{A666FF6E-C102-491D-A0F6-EE2DF7E84E4F}">
      <dgm:prSet/>
      <dgm:spPr/>
      <dgm:t>
        <a:bodyPr/>
        <a:lstStyle/>
        <a:p>
          <a:endParaRPr lang="en-US"/>
        </a:p>
      </dgm:t>
    </dgm:pt>
    <dgm:pt modelId="{B667C34E-812D-4A86-AB61-86A33315015E}" type="pres">
      <dgm:prSet presAssocID="{464C4350-4E20-48D4-9D31-E1977ABBE5CC}" presName="root" presStyleCnt="0">
        <dgm:presLayoutVars>
          <dgm:dir/>
          <dgm:resizeHandles val="exact"/>
        </dgm:presLayoutVars>
      </dgm:prSet>
      <dgm:spPr/>
    </dgm:pt>
    <dgm:pt modelId="{E606D4E8-B239-4E4D-9471-8E98942A8D3D}" type="pres">
      <dgm:prSet presAssocID="{7E68D7CE-87F4-4D0C-A8BE-A081A300D85B}" presName="compNode" presStyleCnt="0"/>
      <dgm:spPr/>
    </dgm:pt>
    <dgm:pt modelId="{ACF63DCF-6852-464B-9088-A9858C2A4979}" type="pres">
      <dgm:prSet presAssocID="{7E68D7CE-87F4-4D0C-A8BE-A081A300D85B}" presName="bgRect" presStyleLbl="bgShp" presStyleIdx="0" presStyleCnt="6" custLinFactNeighborX="-5782" custLinFactNeighborY="8085"/>
      <dgm:spPr/>
    </dgm:pt>
    <dgm:pt modelId="{2FA47317-7EAB-4CF6-A747-32E00E423C84}" type="pres">
      <dgm:prSet presAssocID="{7E68D7CE-87F4-4D0C-A8BE-A081A300D85B}" presName="iconRect" presStyleLbl="node1" presStyleIdx="0" presStyleCnt="6"/>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a:ext>
      </dgm:extLst>
    </dgm:pt>
    <dgm:pt modelId="{91AE28FD-F07A-49F8-B6FF-C4F6B73C60AD}" type="pres">
      <dgm:prSet presAssocID="{7E68D7CE-87F4-4D0C-A8BE-A081A300D85B}" presName="spaceRect" presStyleCnt="0"/>
      <dgm:spPr/>
    </dgm:pt>
    <dgm:pt modelId="{711C08E9-D2B3-4B52-BBE3-3B7D6CF84F89}" type="pres">
      <dgm:prSet presAssocID="{7E68D7CE-87F4-4D0C-A8BE-A081A300D85B}" presName="parTx" presStyleLbl="revTx" presStyleIdx="0" presStyleCnt="12">
        <dgm:presLayoutVars>
          <dgm:chMax val="0"/>
          <dgm:chPref val="0"/>
        </dgm:presLayoutVars>
      </dgm:prSet>
      <dgm:spPr/>
    </dgm:pt>
    <dgm:pt modelId="{27DDA639-7784-4C66-BB66-A9F6D0BAD724}" type="pres">
      <dgm:prSet presAssocID="{7E68D7CE-87F4-4D0C-A8BE-A081A300D85B}" presName="desTx" presStyleLbl="revTx" presStyleIdx="1" presStyleCnt="12">
        <dgm:presLayoutVars/>
      </dgm:prSet>
      <dgm:spPr/>
    </dgm:pt>
    <dgm:pt modelId="{03CF57E6-4889-4634-9DCD-05D9CB188139}" type="pres">
      <dgm:prSet presAssocID="{797BB3A9-50E3-4F9B-997E-B471953A3E0D}" presName="sibTrans" presStyleCnt="0"/>
      <dgm:spPr/>
    </dgm:pt>
    <dgm:pt modelId="{CCB594D8-B400-4600-A279-A5B84E1364AB}" type="pres">
      <dgm:prSet presAssocID="{8FF808A4-143B-4A49-9934-B493B027CFB4}" presName="compNode" presStyleCnt="0"/>
      <dgm:spPr/>
    </dgm:pt>
    <dgm:pt modelId="{F83B2D07-0C62-4CBA-B5C1-8E6A2B39FD0C}" type="pres">
      <dgm:prSet presAssocID="{8FF808A4-143B-4A49-9934-B493B027CFB4}" presName="bgRect" presStyleLbl="bgShp" presStyleIdx="1" presStyleCnt="6"/>
      <dgm:spPr/>
    </dgm:pt>
    <dgm:pt modelId="{B552A950-70FB-4613-AB56-A04D974273CC}" type="pres">
      <dgm:prSet presAssocID="{8FF808A4-143B-4A49-9934-B493B027CFB4}" presName="iconRect" presStyleLbl="node1" presStyleIdx="1" presStyleCnt="6"/>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32C8C460-56F8-4F82-B1B8-76A9F48C1E0B}" type="pres">
      <dgm:prSet presAssocID="{8FF808A4-143B-4A49-9934-B493B027CFB4}" presName="spaceRect" presStyleCnt="0"/>
      <dgm:spPr/>
    </dgm:pt>
    <dgm:pt modelId="{36389C70-ACF7-41DA-A6F8-A4AE71FFE68D}" type="pres">
      <dgm:prSet presAssocID="{8FF808A4-143B-4A49-9934-B493B027CFB4}" presName="parTx" presStyleLbl="revTx" presStyleIdx="2" presStyleCnt="12">
        <dgm:presLayoutVars>
          <dgm:chMax val="0"/>
          <dgm:chPref val="0"/>
        </dgm:presLayoutVars>
      </dgm:prSet>
      <dgm:spPr/>
    </dgm:pt>
    <dgm:pt modelId="{2D846C39-3016-4E50-B989-4371DAA8DF00}" type="pres">
      <dgm:prSet presAssocID="{8FF808A4-143B-4A49-9934-B493B027CFB4}" presName="desTx" presStyleLbl="revTx" presStyleIdx="3" presStyleCnt="12">
        <dgm:presLayoutVars/>
      </dgm:prSet>
      <dgm:spPr/>
    </dgm:pt>
    <dgm:pt modelId="{5582B728-3974-4B1D-A4F3-70816B4178C2}" type="pres">
      <dgm:prSet presAssocID="{6DDFB9F1-CC89-44A1-9609-D69D3B411A51}" presName="sibTrans" presStyleCnt="0"/>
      <dgm:spPr/>
    </dgm:pt>
    <dgm:pt modelId="{039FC941-DD8C-465D-A53E-5FDD36F6C833}" type="pres">
      <dgm:prSet presAssocID="{9A0F4F89-39FF-4A1D-A6E1-C74DC4167BAD}" presName="compNode" presStyleCnt="0"/>
      <dgm:spPr/>
    </dgm:pt>
    <dgm:pt modelId="{0AA623F0-0679-4692-8558-93A5B332A333}" type="pres">
      <dgm:prSet presAssocID="{9A0F4F89-39FF-4A1D-A6E1-C74DC4167BAD}" presName="bgRect" presStyleLbl="bgShp" presStyleIdx="2" presStyleCnt="6"/>
      <dgm:spPr/>
    </dgm:pt>
    <dgm:pt modelId="{06375EDF-EFF7-4980-9518-D75A06F53A09}" type="pres">
      <dgm:prSet presAssocID="{9A0F4F89-39FF-4A1D-A6E1-C74DC4167BAD}" presName="iconRect" presStyleLbl="node1" presStyleIdx="2" presStyleCnt="6"/>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a:ext>
      </dgm:extLst>
    </dgm:pt>
    <dgm:pt modelId="{D71E0631-F45E-4C1C-9C93-5CADFE6F4D8C}" type="pres">
      <dgm:prSet presAssocID="{9A0F4F89-39FF-4A1D-A6E1-C74DC4167BAD}" presName="spaceRect" presStyleCnt="0"/>
      <dgm:spPr/>
    </dgm:pt>
    <dgm:pt modelId="{6A6DF327-156F-467B-8196-27E608877B65}" type="pres">
      <dgm:prSet presAssocID="{9A0F4F89-39FF-4A1D-A6E1-C74DC4167BAD}" presName="parTx" presStyleLbl="revTx" presStyleIdx="4" presStyleCnt="12">
        <dgm:presLayoutVars>
          <dgm:chMax val="0"/>
          <dgm:chPref val="0"/>
        </dgm:presLayoutVars>
      </dgm:prSet>
      <dgm:spPr/>
    </dgm:pt>
    <dgm:pt modelId="{DA109009-E9B3-4405-9084-6C15A5FEBA54}" type="pres">
      <dgm:prSet presAssocID="{9A0F4F89-39FF-4A1D-A6E1-C74DC4167BAD}" presName="desTx" presStyleLbl="revTx" presStyleIdx="5" presStyleCnt="12">
        <dgm:presLayoutVars/>
      </dgm:prSet>
      <dgm:spPr/>
    </dgm:pt>
    <dgm:pt modelId="{CBA46250-6540-41FF-B6D7-8D9BACFDA721}" type="pres">
      <dgm:prSet presAssocID="{EADC1BA3-C2E4-4EC3-9FDC-E4B61844557F}" presName="sibTrans" presStyleCnt="0"/>
      <dgm:spPr/>
    </dgm:pt>
    <dgm:pt modelId="{E6631A43-441B-4261-A4C8-CAAEA4C0870F}" type="pres">
      <dgm:prSet presAssocID="{A5E7FD1B-A9BD-414A-8099-A73D2595F70E}" presName="compNode" presStyleCnt="0"/>
      <dgm:spPr/>
    </dgm:pt>
    <dgm:pt modelId="{F755B5AE-C23F-4C80-A1BE-3B7DBAB2D330}" type="pres">
      <dgm:prSet presAssocID="{A5E7FD1B-A9BD-414A-8099-A73D2595F70E}" presName="bgRect" presStyleLbl="bgShp" presStyleIdx="3" presStyleCnt="6"/>
      <dgm:spPr/>
    </dgm:pt>
    <dgm:pt modelId="{64410E16-FF30-45FC-B8EF-5A960C9753FD}" type="pres">
      <dgm:prSet presAssocID="{A5E7FD1B-A9BD-414A-8099-A73D2595F70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cument"/>
        </a:ext>
      </dgm:extLst>
    </dgm:pt>
    <dgm:pt modelId="{9EAC72E0-4A7E-488A-83F2-D6FB6C37A4D8}" type="pres">
      <dgm:prSet presAssocID="{A5E7FD1B-A9BD-414A-8099-A73D2595F70E}" presName="spaceRect" presStyleCnt="0"/>
      <dgm:spPr/>
    </dgm:pt>
    <dgm:pt modelId="{5F0B069C-61C9-4490-9CDB-74FA3481605D}" type="pres">
      <dgm:prSet presAssocID="{A5E7FD1B-A9BD-414A-8099-A73D2595F70E}" presName="parTx" presStyleLbl="revTx" presStyleIdx="6" presStyleCnt="12">
        <dgm:presLayoutVars>
          <dgm:chMax val="0"/>
          <dgm:chPref val="0"/>
        </dgm:presLayoutVars>
      </dgm:prSet>
      <dgm:spPr/>
    </dgm:pt>
    <dgm:pt modelId="{4BD93527-3229-4CF7-92DF-B924EB712B6F}" type="pres">
      <dgm:prSet presAssocID="{A5E7FD1B-A9BD-414A-8099-A73D2595F70E}" presName="desTx" presStyleLbl="revTx" presStyleIdx="7" presStyleCnt="12">
        <dgm:presLayoutVars/>
      </dgm:prSet>
      <dgm:spPr/>
    </dgm:pt>
    <dgm:pt modelId="{E9E36083-311A-4F33-9539-6C276AA7D74C}" type="pres">
      <dgm:prSet presAssocID="{96E6F19F-995F-489C-B737-31F20FA59AE0}" presName="sibTrans" presStyleCnt="0"/>
      <dgm:spPr/>
    </dgm:pt>
    <dgm:pt modelId="{DA0D60CA-B005-48C7-AC65-8D55E6AAB2AD}" type="pres">
      <dgm:prSet presAssocID="{71062276-BFBC-4CE3-9A3E-8DA68F2E660D}" presName="compNode" presStyleCnt="0"/>
      <dgm:spPr/>
    </dgm:pt>
    <dgm:pt modelId="{CF35164A-0472-4688-9720-51CCC1F20FEA}" type="pres">
      <dgm:prSet presAssocID="{71062276-BFBC-4CE3-9A3E-8DA68F2E660D}" presName="bgRect" presStyleLbl="bgShp" presStyleIdx="4" presStyleCnt="6"/>
      <dgm:spPr/>
    </dgm:pt>
    <dgm:pt modelId="{B7726DB3-C64E-4167-89B6-73D860820AE8}" type="pres">
      <dgm:prSet presAssocID="{71062276-BFBC-4CE3-9A3E-8DA68F2E660D}"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A7158A6-F55F-4357-89E7-EAA86393EB89}" type="pres">
      <dgm:prSet presAssocID="{71062276-BFBC-4CE3-9A3E-8DA68F2E660D}" presName="spaceRect" presStyleCnt="0"/>
      <dgm:spPr/>
    </dgm:pt>
    <dgm:pt modelId="{CB4051C6-D6A6-4BE5-BB6A-9BE39CA39B60}" type="pres">
      <dgm:prSet presAssocID="{71062276-BFBC-4CE3-9A3E-8DA68F2E660D}" presName="parTx" presStyleLbl="revTx" presStyleIdx="8" presStyleCnt="12">
        <dgm:presLayoutVars>
          <dgm:chMax val="0"/>
          <dgm:chPref val="0"/>
        </dgm:presLayoutVars>
      </dgm:prSet>
      <dgm:spPr/>
    </dgm:pt>
    <dgm:pt modelId="{FBB8BB48-B4B7-4548-8025-DBCF0F025849}" type="pres">
      <dgm:prSet presAssocID="{71062276-BFBC-4CE3-9A3E-8DA68F2E660D}" presName="desTx" presStyleLbl="revTx" presStyleIdx="9" presStyleCnt="12">
        <dgm:presLayoutVars/>
      </dgm:prSet>
      <dgm:spPr/>
    </dgm:pt>
    <dgm:pt modelId="{33552761-A6D6-45E6-BB1D-7BA54BB1FEBE}" type="pres">
      <dgm:prSet presAssocID="{6E0F3593-162C-410F-B5C6-D10E5A1E9E21}" presName="sibTrans" presStyleCnt="0"/>
      <dgm:spPr/>
    </dgm:pt>
    <dgm:pt modelId="{968B6F2F-E60B-4124-9C4E-B6089AB7EFDC}" type="pres">
      <dgm:prSet presAssocID="{A74E4CEA-3A41-44FC-B081-71515EFE58A9}" presName="compNode" presStyleCnt="0"/>
      <dgm:spPr/>
    </dgm:pt>
    <dgm:pt modelId="{78E25AA1-6497-49EF-A78B-698FAEA19613}" type="pres">
      <dgm:prSet presAssocID="{A74E4CEA-3A41-44FC-B081-71515EFE58A9}" presName="bgRect" presStyleLbl="bgShp" presStyleIdx="5" presStyleCnt="6"/>
      <dgm:spPr/>
    </dgm:pt>
    <dgm:pt modelId="{E10DC889-DF66-43C8-A1A4-7DD9DBAF55B1}" type="pres">
      <dgm:prSet presAssocID="{A74E4CEA-3A41-44FC-B081-71515EFE58A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Handshake"/>
        </a:ext>
      </dgm:extLst>
    </dgm:pt>
    <dgm:pt modelId="{4CEB0B34-E392-431A-8AD5-52A4DF85F199}" type="pres">
      <dgm:prSet presAssocID="{A74E4CEA-3A41-44FC-B081-71515EFE58A9}" presName="spaceRect" presStyleCnt="0"/>
      <dgm:spPr/>
    </dgm:pt>
    <dgm:pt modelId="{2C409872-03AF-42F7-84A3-EC239F1A83F2}" type="pres">
      <dgm:prSet presAssocID="{A74E4CEA-3A41-44FC-B081-71515EFE58A9}" presName="parTx" presStyleLbl="revTx" presStyleIdx="10" presStyleCnt="12">
        <dgm:presLayoutVars>
          <dgm:chMax val="0"/>
          <dgm:chPref val="0"/>
        </dgm:presLayoutVars>
      </dgm:prSet>
      <dgm:spPr/>
    </dgm:pt>
    <dgm:pt modelId="{A3FFAD51-EE42-43EE-9240-61A631CCB28A}" type="pres">
      <dgm:prSet presAssocID="{A74E4CEA-3A41-44FC-B081-71515EFE58A9}" presName="desTx" presStyleLbl="revTx" presStyleIdx="11" presStyleCnt="12">
        <dgm:presLayoutVars/>
      </dgm:prSet>
      <dgm:spPr/>
    </dgm:pt>
  </dgm:ptLst>
  <dgm:cxnLst>
    <dgm:cxn modelId="{E39D051B-B5AF-46CA-9010-A1A1A5771716}" srcId="{464C4350-4E20-48D4-9D31-E1977ABBE5CC}" destId="{8FF808A4-143B-4A49-9934-B493B027CFB4}" srcOrd="1" destOrd="0" parTransId="{8B53A074-882A-4DE2-BFAF-2B821642FF91}" sibTransId="{6DDFB9F1-CC89-44A1-9609-D69D3B411A51}"/>
    <dgm:cxn modelId="{8AA7DA1E-992C-4E28-9574-D222AE099510}" srcId="{9A0F4F89-39FF-4A1D-A6E1-C74DC4167BAD}" destId="{3C2512B8-1F3C-41B5-85C6-CA5F1F0C5C0A}" srcOrd="0" destOrd="0" parTransId="{68C54F86-1094-4A24-8208-260058991372}" sibTransId="{CEFCBA6C-04DA-4F85-9E95-AACA4FBBA58F}"/>
    <dgm:cxn modelId="{82F2F926-E323-44EC-8D56-B0C7F630E91C}" type="presOf" srcId="{8FF808A4-143B-4A49-9934-B493B027CFB4}" destId="{36389C70-ACF7-41DA-A6F8-A4AE71FFE68D}" srcOrd="0" destOrd="0" presId="urn:microsoft.com/office/officeart/2018/2/layout/IconVerticalSolidList"/>
    <dgm:cxn modelId="{845DFF3C-DE43-41E3-9785-A24C0CC4FDC1}" srcId="{464C4350-4E20-48D4-9D31-E1977ABBE5CC}" destId="{7E68D7CE-87F4-4D0C-A8BE-A081A300D85B}" srcOrd="0" destOrd="0" parTransId="{A33C56F8-72EB-418C-8777-82CFC3DA85DE}" sibTransId="{797BB3A9-50E3-4F9B-997E-B471953A3E0D}"/>
    <dgm:cxn modelId="{EB789342-090C-4069-80A8-1794D8DDF3FE}" type="presOf" srcId="{A5E7FD1B-A9BD-414A-8099-A73D2595F70E}" destId="{5F0B069C-61C9-4490-9CDB-74FA3481605D}" srcOrd="0" destOrd="0" presId="urn:microsoft.com/office/officeart/2018/2/layout/IconVerticalSolidList"/>
    <dgm:cxn modelId="{F29EE04C-2473-4F66-9036-7B4968F67DD4}" type="presOf" srcId="{A74E4CEA-3A41-44FC-B081-71515EFE58A9}" destId="{2C409872-03AF-42F7-84A3-EC239F1A83F2}" srcOrd="0" destOrd="0" presId="urn:microsoft.com/office/officeart/2018/2/layout/IconVerticalSolidList"/>
    <dgm:cxn modelId="{C75AB94E-C390-470D-9BE7-19D17C5556C6}" srcId="{A5E7FD1B-A9BD-414A-8099-A73D2595F70E}" destId="{3360E4EE-16E6-4650-A833-21C0D922E484}" srcOrd="0" destOrd="0" parTransId="{FC1A0AA8-F295-4B5D-93F0-DA512A8C4C26}" sibTransId="{9BD86D60-F01D-4199-8F3D-205279E81ACF}"/>
    <dgm:cxn modelId="{D2DDF14F-FDAB-411F-83D2-E3573B92517A}" srcId="{7E68D7CE-87F4-4D0C-A8BE-A081A300D85B}" destId="{293D8ECB-55CF-40FD-BBAD-FDC8BDA149D7}" srcOrd="0" destOrd="0" parTransId="{A6FA3680-380E-4358-8578-80270CF0F049}" sibTransId="{14C7177D-1514-461E-80B1-257C1813A495}"/>
    <dgm:cxn modelId="{0F129354-7987-465B-A810-E535C3249260}" srcId="{464C4350-4E20-48D4-9D31-E1977ABBE5CC}" destId="{9A0F4F89-39FF-4A1D-A6E1-C74DC4167BAD}" srcOrd="2" destOrd="0" parTransId="{715A3B60-0A2D-48C4-9588-8F3A944F99EB}" sibTransId="{EADC1BA3-C2E4-4EC3-9FDC-E4B61844557F}"/>
    <dgm:cxn modelId="{A666FF6E-C102-491D-A0F6-EE2DF7E84E4F}" srcId="{71062276-BFBC-4CE3-9A3E-8DA68F2E660D}" destId="{3D04D131-F4D0-488F-897F-80FA08050156}" srcOrd="0" destOrd="0" parTransId="{D8678A23-4FEC-420D-9B65-0AB00C783958}" sibTransId="{820C6305-5E21-4130-B1AA-67B301D7EC55}"/>
    <dgm:cxn modelId="{92EF4574-BD11-48A0-8FF1-833689ADBA27}" type="presOf" srcId="{3D04D131-F4D0-488F-897F-80FA08050156}" destId="{FBB8BB48-B4B7-4548-8025-DBCF0F025849}" srcOrd="0" destOrd="0" presId="urn:microsoft.com/office/officeart/2018/2/layout/IconVerticalSolidList"/>
    <dgm:cxn modelId="{BD96A579-4E47-41D9-BE0A-A31FDE8125C2}" type="presOf" srcId="{71062276-BFBC-4CE3-9A3E-8DA68F2E660D}" destId="{CB4051C6-D6A6-4BE5-BB6A-9BE39CA39B60}" srcOrd="0" destOrd="0" presId="urn:microsoft.com/office/officeart/2018/2/layout/IconVerticalSolidList"/>
    <dgm:cxn modelId="{E8A4857B-3932-48AE-836B-B3782143828A}" srcId="{464C4350-4E20-48D4-9D31-E1977ABBE5CC}" destId="{A74E4CEA-3A41-44FC-B081-71515EFE58A9}" srcOrd="5" destOrd="0" parTransId="{D0A52983-B4BF-4012-962A-ADC2355DC7C9}" sibTransId="{08BFC1CC-5835-4D68-B749-FF73C057F45E}"/>
    <dgm:cxn modelId="{B8685C80-2E3E-409F-BFF2-73E3E4A196C0}" srcId="{8FF808A4-143B-4A49-9934-B493B027CFB4}" destId="{2005E8BB-CA9B-4060-B7C9-BB433CD8B472}" srcOrd="0" destOrd="0" parTransId="{6A759EC6-0A99-4D4C-A814-CD7C937AF4EC}" sibTransId="{5987145B-BB48-4E6E-986A-067165401CC4}"/>
    <dgm:cxn modelId="{9AB63F89-2FBA-497A-A71F-12FDC6AB6CAA}" srcId="{464C4350-4E20-48D4-9D31-E1977ABBE5CC}" destId="{71062276-BFBC-4CE3-9A3E-8DA68F2E660D}" srcOrd="4" destOrd="0" parTransId="{B66DF18A-591E-43CB-A5FC-40F35A694DFB}" sibTransId="{6E0F3593-162C-410F-B5C6-D10E5A1E9E21}"/>
    <dgm:cxn modelId="{D56F459F-40EA-4883-BB30-6D07B92595C7}" type="presOf" srcId="{464C4350-4E20-48D4-9D31-E1977ABBE5CC}" destId="{B667C34E-812D-4A86-AB61-86A33315015E}" srcOrd="0" destOrd="0" presId="urn:microsoft.com/office/officeart/2018/2/layout/IconVerticalSolidList"/>
    <dgm:cxn modelId="{14FD63A3-444E-4CA3-9F86-D436B3DC1CC7}" type="presOf" srcId="{6F2DD2DC-A470-414F-8832-167E58391B0F}" destId="{A3FFAD51-EE42-43EE-9240-61A631CCB28A}" srcOrd="0" destOrd="0" presId="urn:microsoft.com/office/officeart/2018/2/layout/IconVerticalSolidList"/>
    <dgm:cxn modelId="{EE7BD3AD-CD69-4521-8E38-832D9CF82B28}" type="presOf" srcId="{9A0F4F89-39FF-4A1D-A6E1-C74DC4167BAD}" destId="{6A6DF327-156F-467B-8196-27E608877B65}" srcOrd="0" destOrd="0" presId="urn:microsoft.com/office/officeart/2018/2/layout/IconVerticalSolidList"/>
    <dgm:cxn modelId="{702318BF-E4AC-4482-87BA-53C574CD310D}" type="presOf" srcId="{293D8ECB-55CF-40FD-BBAD-FDC8BDA149D7}" destId="{27DDA639-7784-4C66-BB66-A9F6D0BAD724}" srcOrd="0" destOrd="0" presId="urn:microsoft.com/office/officeart/2018/2/layout/IconVerticalSolidList"/>
    <dgm:cxn modelId="{9A3367C2-7CDE-477F-BC56-74784E7A9B31}" type="presOf" srcId="{3C2512B8-1F3C-41B5-85C6-CA5F1F0C5C0A}" destId="{DA109009-E9B3-4405-9084-6C15A5FEBA54}" srcOrd="0" destOrd="0" presId="urn:microsoft.com/office/officeart/2018/2/layout/IconVerticalSolidList"/>
    <dgm:cxn modelId="{F982FBDC-48F8-4D4D-9EC3-25B182245902}" srcId="{464C4350-4E20-48D4-9D31-E1977ABBE5CC}" destId="{A5E7FD1B-A9BD-414A-8099-A73D2595F70E}" srcOrd="3" destOrd="0" parTransId="{F4CF7A36-B342-4F86-9624-E2246CDB50FF}" sibTransId="{96E6F19F-995F-489C-B737-31F20FA59AE0}"/>
    <dgm:cxn modelId="{1BED30DF-B354-4413-9B02-F721670BCF45}" type="presOf" srcId="{3360E4EE-16E6-4650-A833-21C0D922E484}" destId="{4BD93527-3229-4CF7-92DF-B924EB712B6F}" srcOrd="0" destOrd="0" presId="urn:microsoft.com/office/officeart/2018/2/layout/IconVerticalSolidList"/>
    <dgm:cxn modelId="{563DA9E1-4496-4686-B6A3-5593E602FF3D}" type="presOf" srcId="{2005E8BB-CA9B-4060-B7C9-BB433CD8B472}" destId="{2D846C39-3016-4E50-B989-4371DAA8DF00}" srcOrd="0" destOrd="0" presId="urn:microsoft.com/office/officeart/2018/2/layout/IconVerticalSolidList"/>
    <dgm:cxn modelId="{BE333EE5-84CB-4DE9-BE18-BF9B170C204C}" srcId="{A74E4CEA-3A41-44FC-B081-71515EFE58A9}" destId="{6F2DD2DC-A470-414F-8832-167E58391B0F}" srcOrd="0" destOrd="0" parTransId="{EFDEBC6A-2504-452B-AA99-6F347F07AB67}" sibTransId="{D7CFE8D7-5BD0-4544-9741-C9A64601DD1D}"/>
    <dgm:cxn modelId="{B14A3FFC-CF09-478C-91D8-41CAAB328044}" type="presOf" srcId="{7E68D7CE-87F4-4D0C-A8BE-A081A300D85B}" destId="{711C08E9-D2B3-4B52-BBE3-3B7D6CF84F89}" srcOrd="0" destOrd="0" presId="urn:microsoft.com/office/officeart/2018/2/layout/IconVerticalSolidList"/>
    <dgm:cxn modelId="{55B2F602-D555-4A14-8A2C-C455CB61F07D}" type="presParOf" srcId="{B667C34E-812D-4A86-AB61-86A33315015E}" destId="{E606D4E8-B239-4E4D-9471-8E98942A8D3D}" srcOrd="0" destOrd="0" presId="urn:microsoft.com/office/officeart/2018/2/layout/IconVerticalSolidList"/>
    <dgm:cxn modelId="{08796F5E-B8FB-40DC-AFB4-FD31D70CC10C}" type="presParOf" srcId="{E606D4E8-B239-4E4D-9471-8E98942A8D3D}" destId="{ACF63DCF-6852-464B-9088-A9858C2A4979}" srcOrd="0" destOrd="0" presId="urn:microsoft.com/office/officeart/2018/2/layout/IconVerticalSolidList"/>
    <dgm:cxn modelId="{678EEC8B-1B8B-4ADD-AD56-E6D83272A31A}" type="presParOf" srcId="{E606D4E8-B239-4E4D-9471-8E98942A8D3D}" destId="{2FA47317-7EAB-4CF6-A747-32E00E423C84}" srcOrd="1" destOrd="0" presId="urn:microsoft.com/office/officeart/2018/2/layout/IconVerticalSolidList"/>
    <dgm:cxn modelId="{F801CB30-59D0-43D0-AC43-0A1C05052E6C}" type="presParOf" srcId="{E606D4E8-B239-4E4D-9471-8E98942A8D3D}" destId="{91AE28FD-F07A-49F8-B6FF-C4F6B73C60AD}" srcOrd="2" destOrd="0" presId="urn:microsoft.com/office/officeart/2018/2/layout/IconVerticalSolidList"/>
    <dgm:cxn modelId="{8965A6F6-32F4-4FE1-BD3F-C5405CA7D7E0}" type="presParOf" srcId="{E606D4E8-B239-4E4D-9471-8E98942A8D3D}" destId="{711C08E9-D2B3-4B52-BBE3-3B7D6CF84F89}" srcOrd="3" destOrd="0" presId="urn:microsoft.com/office/officeart/2018/2/layout/IconVerticalSolidList"/>
    <dgm:cxn modelId="{5EA62B8E-6595-4EC0-B15B-BC1AC3224BE4}" type="presParOf" srcId="{E606D4E8-B239-4E4D-9471-8E98942A8D3D}" destId="{27DDA639-7784-4C66-BB66-A9F6D0BAD724}" srcOrd="4" destOrd="0" presId="urn:microsoft.com/office/officeart/2018/2/layout/IconVerticalSolidList"/>
    <dgm:cxn modelId="{FDBD7481-2AC1-4D9E-8FDE-AB7FD510546E}" type="presParOf" srcId="{B667C34E-812D-4A86-AB61-86A33315015E}" destId="{03CF57E6-4889-4634-9DCD-05D9CB188139}" srcOrd="1" destOrd="0" presId="urn:microsoft.com/office/officeart/2018/2/layout/IconVerticalSolidList"/>
    <dgm:cxn modelId="{5521AEA9-1632-4A16-8184-844EDE3BBEDD}" type="presParOf" srcId="{B667C34E-812D-4A86-AB61-86A33315015E}" destId="{CCB594D8-B400-4600-A279-A5B84E1364AB}" srcOrd="2" destOrd="0" presId="urn:microsoft.com/office/officeart/2018/2/layout/IconVerticalSolidList"/>
    <dgm:cxn modelId="{5F1C88CC-34CC-40ED-8E18-181411808D88}" type="presParOf" srcId="{CCB594D8-B400-4600-A279-A5B84E1364AB}" destId="{F83B2D07-0C62-4CBA-B5C1-8E6A2B39FD0C}" srcOrd="0" destOrd="0" presId="urn:microsoft.com/office/officeart/2018/2/layout/IconVerticalSolidList"/>
    <dgm:cxn modelId="{053C6A4A-F09B-4BFB-ACAF-6D749EE6BC6E}" type="presParOf" srcId="{CCB594D8-B400-4600-A279-A5B84E1364AB}" destId="{B552A950-70FB-4613-AB56-A04D974273CC}" srcOrd="1" destOrd="0" presId="urn:microsoft.com/office/officeart/2018/2/layout/IconVerticalSolidList"/>
    <dgm:cxn modelId="{3E75FD67-0B0F-4E7D-A48A-633B9C272704}" type="presParOf" srcId="{CCB594D8-B400-4600-A279-A5B84E1364AB}" destId="{32C8C460-56F8-4F82-B1B8-76A9F48C1E0B}" srcOrd="2" destOrd="0" presId="urn:microsoft.com/office/officeart/2018/2/layout/IconVerticalSolidList"/>
    <dgm:cxn modelId="{E09E75E2-ECC9-4145-9984-07C86B3B86A5}" type="presParOf" srcId="{CCB594D8-B400-4600-A279-A5B84E1364AB}" destId="{36389C70-ACF7-41DA-A6F8-A4AE71FFE68D}" srcOrd="3" destOrd="0" presId="urn:microsoft.com/office/officeart/2018/2/layout/IconVerticalSolidList"/>
    <dgm:cxn modelId="{FC48F8AE-2E0C-4765-BBAE-46FE22B371A9}" type="presParOf" srcId="{CCB594D8-B400-4600-A279-A5B84E1364AB}" destId="{2D846C39-3016-4E50-B989-4371DAA8DF00}" srcOrd="4" destOrd="0" presId="urn:microsoft.com/office/officeart/2018/2/layout/IconVerticalSolidList"/>
    <dgm:cxn modelId="{559E4B53-DB76-4E77-81E5-F8704FCBE3CD}" type="presParOf" srcId="{B667C34E-812D-4A86-AB61-86A33315015E}" destId="{5582B728-3974-4B1D-A4F3-70816B4178C2}" srcOrd="3" destOrd="0" presId="urn:microsoft.com/office/officeart/2018/2/layout/IconVerticalSolidList"/>
    <dgm:cxn modelId="{FAFAF879-F5B4-4A6A-988F-59C99F176223}" type="presParOf" srcId="{B667C34E-812D-4A86-AB61-86A33315015E}" destId="{039FC941-DD8C-465D-A53E-5FDD36F6C833}" srcOrd="4" destOrd="0" presId="urn:microsoft.com/office/officeart/2018/2/layout/IconVerticalSolidList"/>
    <dgm:cxn modelId="{35D25B83-06A9-4EBD-B448-0DB6912CA933}" type="presParOf" srcId="{039FC941-DD8C-465D-A53E-5FDD36F6C833}" destId="{0AA623F0-0679-4692-8558-93A5B332A333}" srcOrd="0" destOrd="0" presId="urn:microsoft.com/office/officeart/2018/2/layout/IconVerticalSolidList"/>
    <dgm:cxn modelId="{CF029A1D-593A-452F-BBF5-07D1B01940C0}" type="presParOf" srcId="{039FC941-DD8C-465D-A53E-5FDD36F6C833}" destId="{06375EDF-EFF7-4980-9518-D75A06F53A09}" srcOrd="1" destOrd="0" presId="urn:microsoft.com/office/officeart/2018/2/layout/IconVerticalSolidList"/>
    <dgm:cxn modelId="{E7B70038-1231-4535-917D-F85DD305F0EF}" type="presParOf" srcId="{039FC941-DD8C-465D-A53E-5FDD36F6C833}" destId="{D71E0631-F45E-4C1C-9C93-5CADFE6F4D8C}" srcOrd="2" destOrd="0" presId="urn:microsoft.com/office/officeart/2018/2/layout/IconVerticalSolidList"/>
    <dgm:cxn modelId="{AF345C1A-680A-4CED-8A91-A74C13E1E929}" type="presParOf" srcId="{039FC941-DD8C-465D-A53E-5FDD36F6C833}" destId="{6A6DF327-156F-467B-8196-27E608877B65}" srcOrd="3" destOrd="0" presId="urn:microsoft.com/office/officeart/2018/2/layout/IconVerticalSolidList"/>
    <dgm:cxn modelId="{1D67E853-482B-4F14-A858-23BD42C9E41A}" type="presParOf" srcId="{039FC941-DD8C-465D-A53E-5FDD36F6C833}" destId="{DA109009-E9B3-4405-9084-6C15A5FEBA54}" srcOrd="4" destOrd="0" presId="urn:microsoft.com/office/officeart/2018/2/layout/IconVerticalSolidList"/>
    <dgm:cxn modelId="{6980E443-21E6-4227-82EE-99722959FC50}" type="presParOf" srcId="{B667C34E-812D-4A86-AB61-86A33315015E}" destId="{CBA46250-6540-41FF-B6D7-8D9BACFDA721}" srcOrd="5" destOrd="0" presId="urn:microsoft.com/office/officeart/2018/2/layout/IconVerticalSolidList"/>
    <dgm:cxn modelId="{17C7F06D-B06E-4167-8F34-ED40B495E0D3}" type="presParOf" srcId="{B667C34E-812D-4A86-AB61-86A33315015E}" destId="{E6631A43-441B-4261-A4C8-CAAEA4C0870F}" srcOrd="6" destOrd="0" presId="urn:microsoft.com/office/officeart/2018/2/layout/IconVerticalSolidList"/>
    <dgm:cxn modelId="{3A494EBC-8B29-4570-827D-DC1BDCD32C2F}" type="presParOf" srcId="{E6631A43-441B-4261-A4C8-CAAEA4C0870F}" destId="{F755B5AE-C23F-4C80-A1BE-3B7DBAB2D330}" srcOrd="0" destOrd="0" presId="urn:microsoft.com/office/officeart/2018/2/layout/IconVerticalSolidList"/>
    <dgm:cxn modelId="{B5A706F2-3E9A-4D14-BF40-C75C617E6642}" type="presParOf" srcId="{E6631A43-441B-4261-A4C8-CAAEA4C0870F}" destId="{64410E16-FF30-45FC-B8EF-5A960C9753FD}" srcOrd="1" destOrd="0" presId="urn:microsoft.com/office/officeart/2018/2/layout/IconVerticalSolidList"/>
    <dgm:cxn modelId="{A4F3EB65-8951-47F6-B389-1E261BDFD8C1}" type="presParOf" srcId="{E6631A43-441B-4261-A4C8-CAAEA4C0870F}" destId="{9EAC72E0-4A7E-488A-83F2-D6FB6C37A4D8}" srcOrd="2" destOrd="0" presId="urn:microsoft.com/office/officeart/2018/2/layout/IconVerticalSolidList"/>
    <dgm:cxn modelId="{F2399F9B-CD4A-46D2-ABD8-683B07CF8C4F}" type="presParOf" srcId="{E6631A43-441B-4261-A4C8-CAAEA4C0870F}" destId="{5F0B069C-61C9-4490-9CDB-74FA3481605D}" srcOrd="3" destOrd="0" presId="urn:microsoft.com/office/officeart/2018/2/layout/IconVerticalSolidList"/>
    <dgm:cxn modelId="{4B14781E-9E72-4D59-9485-56D1B89D9FA7}" type="presParOf" srcId="{E6631A43-441B-4261-A4C8-CAAEA4C0870F}" destId="{4BD93527-3229-4CF7-92DF-B924EB712B6F}" srcOrd="4" destOrd="0" presId="urn:microsoft.com/office/officeart/2018/2/layout/IconVerticalSolidList"/>
    <dgm:cxn modelId="{3E1727F8-7DC2-4FF1-BB88-7A882E503381}" type="presParOf" srcId="{B667C34E-812D-4A86-AB61-86A33315015E}" destId="{E9E36083-311A-4F33-9539-6C276AA7D74C}" srcOrd="7" destOrd="0" presId="urn:microsoft.com/office/officeart/2018/2/layout/IconVerticalSolidList"/>
    <dgm:cxn modelId="{8DDBEFAA-EAB9-436B-9518-71932BAEA5B5}" type="presParOf" srcId="{B667C34E-812D-4A86-AB61-86A33315015E}" destId="{DA0D60CA-B005-48C7-AC65-8D55E6AAB2AD}" srcOrd="8" destOrd="0" presId="urn:microsoft.com/office/officeart/2018/2/layout/IconVerticalSolidList"/>
    <dgm:cxn modelId="{C76F23C2-3239-4195-9F2C-4CA904F62EBF}" type="presParOf" srcId="{DA0D60CA-B005-48C7-AC65-8D55E6AAB2AD}" destId="{CF35164A-0472-4688-9720-51CCC1F20FEA}" srcOrd="0" destOrd="0" presId="urn:microsoft.com/office/officeart/2018/2/layout/IconVerticalSolidList"/>
    <dgm:cxn modelId="{5F4C5AF7-1876-471D-91C5-1684A06D4C6C}" type="presParOf" srcId="{DA0D60CA-B005-48C7-AC65-8D55E6AAB2AD}" destId="{B7726DB3-C64E-4167-89B6-73D860820AE8}" srcOrd="1" destOrd="0" presId="urn:microsoft.com/office/officeart/2018/2/layout/IconVerticalSolidList"/>
    <dgm:cxn modelId="{96A3AF0C-8BA4-40B6-9903-93140627F06B}" type="presParOf" srcId="{DA0D60CA-B005-48C7-AC65-8D55E6AAB2AD}" destId="{0A7158A6-F55F-4357-89E7-EAA86393EB89}" srcOrd="2" destOrd="0" presId="urn:microsoft.com/office/officeart/2018/2/layout/IconVerticalSolidList"/>
    <dgm:cxn modelId="{6B67CEAA-1657-4EEB-A214-34AB21D58529}" type="presParOf" srcId="{DA0D60CA-B005-48C7-AC65-8D55E6AAB2AD}" destId="{CB4051C6-D6A6-4BE5-BB6A-9BE39CA39B60}" srcOrd="3" destOrd="0" presId="urn:microsoft.com/office/officeart/2018/2/layout/IconVerticalSolidList"/>
    <dgm:cxn modelId="{0E98362F-53AF-4ADF-B8BC-A277CF9A794B}" type="presParOf" srcId="{DA0D60CA-B005-48C7-AC65-8D55E6AAB2AD}" destId="{FBB8BB48-B4B7-4548-8025-DBCF0F025849}" srcOrd="4" destOrd="0" presId="urn:microsoft.com/office/officeart/2018/2/layout/IconVerticalSolidList"/>
    <dgm:cxn modelId="{2FA69474-4857-41FF-AC34-27A515BF426D}" type="presParOf" srcId="{B667C34E-812D-4A86-AB61-86A33315015E}" destId="{33552761-A6D6-45E6-BB1D-7BA54BB1FEBE}" srcOrd="9" destOrd="0" presId="urn:microsoft.com/office/officeart/2018/2/layout/IconVerticalSolidList"/>
    <dgm:cxn modelId="{CC2D2E2E-DDD9-48F6-B83B-58CCAEAF551A}" type="presParOf" srcId="{B667C34E-812D-4A86-AB61-86A33315015E}" destId="{968B6F2F-E60B-4124-9C4E-B6089AB7EFDC}" srcOrd="10" destOrd="0" presId="urn:microsoft.com/office/officeart/2018/2/layout/IconVerticalSolidList"/>
    <dgm:cxn modelId="{E46F96ED-80A3-472F-A8EA-BADF10FCE9E2}" type="presParOf" srcId="{968B6F2F-E60B-4124-9C4E-B6089AB7EFDC}" destId="{78E25AA1-6497-49EF-A78B-698FAEA19613}" srcOrd="0" destOrd="0" presId="urn:microsoft.com/office/officeart/2018/2/layout/IconVerticalSolidList"/>
    <dgm:cxn modelId="{E4EB8B97-F794-4D63-9354-63D5F6F64151}" type="presParOf" srcId="{968B6F2F-E60B-4124-9C4E-B6089AB7EFDC}" destId="{E10DC889-DF66-43C8-A1A4-7DD9DBAF55B1}" srcOrd="1" destOrd="0" presId="urn:microsoft.com/office/officeart/2018/2/layout/IconVerticalSolidList"/>
    <dgm:cxn modelId="{DC78562E-41A2-4A2C-A539-E43BF015DE3A}" type="presParOf" srcId="{968B6F2F-E60B-4124-9C4E-B6089AB7EFDC}" destId="{4CEB0B34-E392-431A-8AD5-52A4DF85F199}" srcOrd="2" destOrd="0" presId="urn:microsoft.com/office/officeart/2018/2/layout/IconVerticalSolidList"/>
    <dgm:cxn modelId="{B79E8AF9-548D-430E-A211-739BAB203337}" type="presParOf" srcId="{968B6F2F-E60B-4124-9C4E-B6089AB7EFDC}" destId="{2C409872-03AF-42F7-84A3-EC239F1A83F2}" srcOrd="3" destOrd="0" presId="urn:microsoft.com/office/officeart/2018/2/layout/IconVerticalSolidList"/>
    <dgm:cxn modelId="{0341566F-6278-42F6-A208-C43FA5EB860F}" type="presParOf" srcId="{968B6F2F-E60B-4124-9C4E-B6089AB7EFDC}" destId="{A3FFAD51-EE42-43EE-9240-61A631CCB28A}" srcOrd="4"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9DCDB2-AEB4-4761-B557-49F2656C6864}"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FC5AF68F-6095-4772-BA1F-C39262699F1E}">
      <dgm:prSet custT="1"/>
      <dgm:spPr/>
      <dgm:t>
        <a:bodyPr/>
        <a:lstStyle/>
        <a:p>
          <a:r>
            <a:rPr lang="en-US" sz="1800" dirty="0"/>
            <a:t>Small-scale Tasks - Simple Automation, with a focus on accelerating individual coding steps.</a:t>
          </a:r>
        </a:p>
      </dgm:t>
    </dgm:pt>
    <dgm:pt modelId="{BE1AD2A9-14A2-4E06-8E33-765D8CEF0C66}" type="parTrans" cxnId="{D2B68F41-8B63-4C32-989D-F4EC588BC765}">
      <dgm:prSet/>
      <dgm:spPr/>
      <dgm:t>
        <a:bodyPr/>
        <a:lstStyle/>
        <a:p>
          <a:endParaRPr lang="en-US" sz="2800"/>
        </a:p>
      </dgm:t>
    </dgm:pt>
    <dgm:pt modelId="{33F10AAD-8269-45EC-9E46-9D8709128B2B}" type="sibTrans" cxnId="{D2B68F41-8B63-4C32-989D-F4EC588BC765}">
      <dgm:prSet custT="1"/>
      <dgm:spPr/>
      <dgm:t>
        <a:bodyPr/>
        <a:lstStyle/>
        <a:p>
          <a:endParaRPr lang="en-US" sz="3600"/>
        </a:p>
      </dgm:t>
    </dgm:pt>
    <dgm:pt modelId="{6B01028E-2AC8-48D2-99D9-02055B3B8C27}">
      <dgm:prSet custT="1"/>
      <dgm:spPr/>
      <dgm:t>
        <a:bodyPr/>
        <a:lstStyle/>
        <a:p>
          <a:r>
            <a:rPr lang="en-US" sz="1800" dirty="0"/>
            <a:t>Mid-scale Tasks - Intelligent Code Synthesis, indicating a stronger understanding of context.</a:t>
          </a:r>
        </a:p>
      </dgm:t>
    </dgm:pt>
    <dgm:pt modelId="{41AB190A-666B-45A5-9082-FFE7B866AB6E}" type="parTrans" cxnId="{E75CAD70-F8A4-460C-8ED7-7C4F8F226A74}">
      <dgm:prSet/>
      <dgm:spPr/>
      <dgm:t>
        <a:bodyPr/>
        <a:lstStyle/>
        <a:p>
          <a:endParaRPr lang="en-US" sz="2800"/>
        </a:p>
      </dgm:t>
    </dgm:pt>
    <dgm:pt modelId="{25AF845F-690F-45BA-9A7A-8E5FCA1D1096}" type="sibTrans" cxnId="{E75CAD70-F8A4-460C-8ED7-7C4F8F226A74}">
      <dgm:prSet custT="1"/>
      <dgm:spPr/>
      <dgm:t>
        <a:bodyPr/>
        <a:lstStyle/>
        <a:p>
          <a:endParaRPr lang="en-US" sz="3600"/>
        </a:p>
      </dgm:t>
    </dgm:pt>
    <dgm:pt modelId="{48412E3B-DA3A-4BCE-88D6-DFB7356FDFC8}">
      <dgm:prSet custT="1"/>
      <dgm:spPr/>
      <dgm:t>
        <a:bodyPr/>
        <a:lstStyle/>
        <a:p>
          <a:r>
            <a:rPr lang="en-US" sz="1800" dirty="0"/>
            <a:t>Large-scale Tasks - Modular Development, showing how AI helps manage and integrate project components.</a:t>
          </a:r>
        </a:p>
      </dgm:t>
    </dgm:pt>
    <dgm:pt modelId="{A1CC1F12-E600-4F90-980E-6EBD750795BA}" type="parTrans" cxnId="{D96D1F69-42E0-4624-AC0B-0D6D7502DD07}">
      <dgm:prSet/>
      <dgm:spPr/>
      <dgm:t>
        <a:bodyPr/>
        <a:lstStyle/>
        <a:p>
          <a:endParaRPr lang="en-US" sz="2800"/>
        </a:p>
      </dgm:t>
    </dgm:pt>
    <dgm:pt modelId="{159C78DA-1A47-40F3-AD48-4DB9B40164E2}" type="sibTrans" cxnId="{D96D1F69-42E0-4624-AC0B-0D6D7502DD07}">
      <dgm:prSet custT="1"/>
      <dgm:spPr/>
      <dgm:t>
        <a:bodyPr/>
        <a:lstStyle/>
        <a:p>
          <a:endParaRPr lang="en-US" sz="3600"/>
        </a:p>
      </dgm:t>
    </dgm:pt>
    <dgm:pt modelId="{97793E4D-9BD2-4DA7-A1D3-8180F2611861}">
      <dgm:prSet custT="1"/>
      <dgm:spPr/>
      <dgm:t>
        <a:bodyPr/>
        <a:lstStyle/>
        <a:p>
          <a:r>
            <a:rPr lang="en-US" sz="1800" dirty="0"/>
            <a:t>Future Capabilities - Project-Level Insights, suggesting strategic capabilities in project architecture and planning.</a:t>
          </a:r>
        </a:p>
      </dgm:t>
    </dgm:pt>
    <dgm:pt modelId="{28758660-14C7-4ED6-B6D1-7F2E93B4A9AC}" type="parTrans" cxnId="{E2DB2AA6-2913-4AC8-9AB8-4C3535DB5695}">
      <dgm:prSet/>
      <dgm:spPr/>
      <dgm:t>
        <a:bodyPr/>
        <a:lstStyle/>
        <a:p>
          <a:endParaRPr lang="en-US" sz="2800"/>
        </a:p>
      </dgm:t>
    </dgm:pt>
    <dgm:pt modelId="{1442E264-2806-4FE7-96BF-17690A65D212}" type="sibTrans" cxnId="{E2DB2AA6-2913-4AC8-9AB8-4C3535DB5695}">
      <dgm:prSet/>
      <dgm:spPr/>
      <dgm:t>
        <a:bodyPr/>
        <a:lstStyle/>
        <a:p>
          <a:endParaRPr lang="en-US" sz="2800"/>
        </a:p>
      </dgm:t>
    </dgm:pt>
    <dgm:pt modelId="{F21C0572-4332-453A-9017-D81586240814}">
      <dgm:prSet custT="1"/>
      <dgm:spPr/>
      <dgm:t>
        <a:bodyPr/>
        <a:lstStyle/>
        <a:p>
          <a:pPr>
            <a:buFontTx/>
            <a:buChar char="•"/>
          </a:pPr>
          <a:r>
            <a:rPr lang="en-US" altLang="en-US" sz="1200" dirty="0"/>
            <a:t>Code autocompletions, syntax suggestions, code snippets, and basic refactoring.</a:t>
          </a:r>
          <a:endParaRPr lang="en-US" sz="1200" dirty="0"/>
        </a:p>
      </dgm:t>
    </dgm:pt>
    <dgm:pt modelId="{0712CDCF-7B84-481E-8F85-669969AF3AFD}" type="parTrans" cxnId="{FFF55FE9-95A9-43B2-BBA6-EE444FA48B01}">
      <dgm:prSet/>
      <dgm:spPr/>
      <dgm:t>
        <a:bodyPr/>
        <a:lstStyle/>
        <a:p>
          <a:endParaRPr lang="en-US" sz="2800"/>
        </a:p>
      </dgm:t>
    </dgm:pt>
    <dgm:pt modelId="{3C4AABE0-244C-468D-AC70-08BC87F5E33F}" type="sibTrans" cxnId="{FFF55FE9-95A9-43B2-BBA6-EE444FA48B01}">
      <dgm:prSet/>
      <dgm:spPr/>
      <dgm:t>
        <a:bodyPr/>
        <a:lstStyle/>
        <a:p>
          <a:endParaRPr lang="en-US" sz="2800"/>
        </a:p>
      </dgm:t>
    </dgm:pt>
    <dgm:pt modelId="{4852D90E-5C1B-45DB-BC7E-223F78902158}">
      <dgm:prSet custT="1"/>
      <dgm:spPr/>
      <dgm:t>
        <a:bodyPr/>
        <a:lstStyle/>
        <a:p>
          <a:pPr>
            <a:buFontTx/>
            <a:buChar char="•"/>
          </a:pPr>
          <a:r>
            <a:rPr lang="en-US" altLang="en-US" sz="1200"/>
            <a:t>Larger code generation (e.g., function or class templates), testing code, debugging assistance, and minor performance optimizations.</a:t>
          </a:r>
          <a:endParaRPr lang="en-US" sz="1200" dirty="0"/>
        </a:p>
      </dgm:t>
    </dgm:pt>
    <dgm:pt modelId="{C2C88624-17F1-42DA-802D-0D50C3670183}" type="parTrans" cxnId="{242F1C70-92E9-4167-8EE2-765A78B2D686}">
      <dgm:prSet/>
      <dgm:spPr/>
      <dgm:t>
        <a:bodyPr/>
        <a:lstStyle/>
        <a:p>
          <a:endParaRPr lang="en-US" sz="2800"/>
        </a:p>
      </dgm:t>
    </dgm:pt>
    <dgm:pt modelId="{7F34F688-482E-4C8B-8914-AB401E443F7A}" type="sibTrans" cxnId="{242F1C70-92E9-4167-8EE2-765A78B2D686}">
      <dgm:prSet/>
      <dgm:spPr/>
      <dgm:t>
        <a:bodyPr/>
        <a:lstStyle/>
        <a:p>
          <a:endParaRPr lang="en-US" sz="2800"/>
        </a:p>
      </dgm:t>
    </dgm:pt>
    <dgm:pt modelId="{0BFE7424-D436-4A38-8D12-FDE0EF2FAACE}">
      <dgm:prSet custT="1"/>
      <dgm:spPr/>
      <dgm:t>
        <a:bodyPr/>
        <a:lstStyle/>
        <a:p>
          <a:pPr>
            <a:buFontTx/>
            <a:buChar char="•"/>
          </a:pPr>
          <a:r>
            <a:rPr lang="en-US" altLang="en-US" sz="1200"/>
            <a:t>Context-aware refactoring, multi-component code generation (e.g., module or API structures), advanced debugging, and performance tuning.</a:t>
          </a:r>
          <a:endParaRPr lang="en-US" sz="1200" dirty="0"/>
        </a:p>
      </dgm:t>
    </dgm:pt>
    <dgm:pt modelId="{7EE388F7-2774-42E6-86FA-442191FE3BCF}" type="parTrans" cxnId="{8572C884-3E74-4DBA-B58A-3595F307C92D}">
      <dgm:prSet/>
      <dgm:spPr/>
      <dgm:t>
        <a:bodyPr/>
        <a:lstStyle/>
        <a:p>
          <a:endParaRPr lang="en-US" sz="2800"/>
        </a:p>
      </dgm:t>
    </dgm:pt>
    <dgm:pt modelId="{50AC1954-1CA7-4258-88E7-864369238719}" type="sibTrans" cxnId="{8572C884-3E74-4DBA-B58A-3595F307C92D}">
      <dgm:prSet/>
      <dgm:spPr/>
      <dgm:t>
        <a:bodyPr/>
        <a:lstStyle/>
        <a:p>
          <a:endParaRPr lang="en-US" sz="2800"/>
        </a:p>
      </dgm:t>
    </dgm:pt>
    <dgm:pt modelId="{EF242AB5-98E1-45BE-9CE3-9E50083C0825}">
      <dgm:prSet custT="1"/>
      <dgm:spPr/>
      <dgm:t>
        <a:bodyPr/>
        <a:lstStyle/>
        <a:p>
          <a:pPr>
            <a:buFontTx/>
            <a:buChar char="•"/>
          </a:pPr>
          <a:r>
            <a:rPr lang="en-US" altLang="en-US" sz="1200"/>
            <a:t>Encompassing full project scaffolding, contextually-aware adjustments across codebases, and strategic project optimizations.</a:t>
          </a:r>
          <a:endParaRPr lang="en-US" sz="1200" dirty="0"/>
        </a:p>
      </dgm:t>
    </dgm:pt>
    <dgm:pt modelId="{9F48F9AB-4D95-4271-92D2-A33BBEACBA61}" type="parTrans" cxnId="{1617469A-508D-44CB-8600-D10BA04109F6}">
      <dgm:prSet/>
      <dgm:spPr/>
      <dgm:t>
        <a:bodyPr/>
        <a:lstStyle/>
        <a:p>
          <a:endParaRPr lang="en-US" sz="2800"/>
        </a:p>
      </dgm:t>
    </dgm:pt>
    <dgm:pt modelId="{85125A59-BCD1-4F11-9920-9F307E2F21DD}" type="sibTrans" cxnId="{1617469A-508D-44CB-8600-D10BA04109F6}">
      <dgm:prSet/>
      <dgm:spPr/>
      <dgm:t>
        <a:bodyPr/>
        <a:lstStyle/>
        <a:p>
          <a:endParaRPr lang="en-US" sz="2800"/>
        </a:p>
      </dgm:t>
    </dgm:pt>
    <dgm:pt modelId="{F3638081-3D81-4223-9BBC-0F788F037A8E}" type="pres">
      <dgm:prSet presAssocID="{0A9DCDB2-AEB4-4761-B557-49F2656C6864}" presName="outerComposite" presStyleCnt="0">
        <dgm:presLayoutVars>
          <dgm:chMax val="5"/>
          <dgm:dir/>
          <dgm:resizeHandles val="exact"/>
        </dgm:presLayoutVars>
      </dgm:prSet>
      <dgm:spPr/>
    </dgm:pt>
    <dgm:pt modelId="{A58CCA13-499A-485B-AADC-F724AC750210}" type="pres">
      <dgm:prSet presAssocID="{0A9DCDB2-AEB4-4761-B557-49F2656C6864}" presName="dummyMaxCanvas" presStyleCnt="0">
        <dgm:presLayoutVars/>
      </dgm:prSet>
      <dgm:spPr/>
    </dgm:pt>
    <dgm:pt modelId="{5685865C-7EEC-430A-B59C-BF45C8919FA4}" type="pres">
      <dgm:prSet presAssocID="{0A9DCDB2-AEB4-4761-B557-49F2656C6864}" presName="FourNodes_1" presStyleLbl="node1" presStyleIdx="0" presStyleCnt="4">
        <dgm:presLayoutVars>
          <dgm:bulletEnabled val="1"/>
        </dgm:presLayoutVars>
      </dgm:prSet>
      <dgm:spPr/>
    </dgm:pt>
    <dgm:pt modelId="{D449460A-96DF-44BB-9791-836D5F5A3B31}" type="pres">
      <dgm:prSet presAssocID="{0A9DCDB2-AEB4-4761-B557-49F2656C6864}" presName="FourNodes_2" presStyleLbl="node1" presStyleIdx="1" presStyleCnt="4">
        <dgm:presLayoutVars>
          <dgm:bulletEnabled val="1"/>
        </dgm:presLayoutVars>
      </dgm:prSet>
      <dgm:spPr/>
    </dgm:pt>
    <dgm:pt modelId="{C09CA668-4F8C-4E7E-896D-EE4A04426F7B}" type="pres">
      <dgm:prSet presAssocID="{0A9DCDB2-AEB4-4761-B557-49F2656C6864}" presName="FourNodes_3" presStyleLbl="node1" presStyleIdx="2" presStyleCnt="4">
        <dgm:presLayoutVars>
          <dgm:bulletEnabled val="1"/>
        </dgm:presLayoutVars>
      </dgm:prSet>
      <dgm:spPr/>
    </dgm:pt>
    <dgm:pt modelId="{7A50A3D0-0819-4691-83A8-4E45BF1D2ED9}" type="pres">
      <dgm:prSet presAssocID="{0A9DCDB2-AEB4-4761-B557-49F2656C6864}" presName="FourNodes_4" presStyleLbl="node1" presStyleIdx="3" presStyleCnt="4">
        <dgm:presLayoutVars>
          <dgm:bulletEnabled val="1"/>
        </dgm:presLayoutVars>
      </dgm:prSet>
      <dgm:spPr/>
    </dgm:pt>
    <dgm:pt modelId="{DFB842E0-89BF-40C5-AFD6-85785E59613A}" type="pres">
      <dgm:prSet presAssocID="{0A9DCDB2-AEB4-4761-B557-49F2656C6864}" presName="FourConn_1-2" presStyleLbl="fgAccFollowNode1" presStyleIdx="0" presStyleCnt="3">
        <dgm:presLayoutVars>
          <dgm:bulletEnabled val="1"/>
        </dgm:presLayoutVars>
      </dgm:prSet>
      <dgm:spPr/>
    </dgm:pt>
    <dgm:pt modelId="{267F10A5-4AE9-4CE2-9F28-0106ED48B525}" type="pres">
      <dgm:prSet presAssocID="{0A9DCDB2-AEB4-4761-B557-49F2656C6864}" presName="FourConn_2-3" presStyleLbl="fgAccFollowNode1" presStyleIdx="1" presStyleCnt="3">
        <dgm:presLayoutVars>
          <dgm:bulletEnabled val="1"/>
        </dgm:presLayoutVars>
      </dgm:prSet>
      <dgm:spPr/>
    </dgm:pt>
    <dgm:pt modelId="{354ADC5D-E9EC-448D-B4BF-AA779D686AEA}" type="pres">
      <dgm:prSet presAssocID="{0A9DCDB2-AEB4-4761-B557-49F2656C6864}" presName="FourConn_3-4" presStyleLbl="fgAccFollowNode1" presStyleIdx="2" presStyleCnt="3">
        <dgm:presLayoutVars>
          <dgm:bulletEnabled val="1"/>
        </dgm:presLayoutVars>
      </dgm:prSet>
      <dgm:spPr/>
    </dgm:pt>
    <dgm:pt modelId="{D7EBE351-A2B9-4BAF-B1F7-F41CA9D89C78}" type="pres">
      <dgm:prSet presAssocID="{0A9DCDB2-AEB4-4761-B557-49F2656C6864}" presName="FourNodes_1_text" presStyleLbl="node1" presStyleIdx="3" presStyleCnt="4">
        <dgm:presLayoutVars>
          <dgm:bulletEnabled val="1"/>
        </dgm:presLayoutVars>
      </dgm:prSet>
      <dgm:spPr/>
    </dgm:pt>
    <dgm:pt modelId="{FA4E235B-B456-4E85-998E-60B164937C1D}" type="pres">
      <dgm:prSet presAssocID="{0A9DCDB2-AEB4-4761-B557-49F2656C6864}" presName="FourNodes_2_text" presStyleLbl="node1" presStyleIdx="3" presStyleCnt="4">
        <dgm:presLayoutVars>
          <dgm:bulletEnabled val="1"/>
        </dgm:presLayoutVars>
      </dgm:prSet>
      <dgm:spPr/>
    </dgm:pt>
    <dgm:pt modelId="{6AB4D3DA-83D3-4392-A940-7D01C923B521}" type="pres">
      <dgm:prSet presAssocID="{0A9DCDB2-AEB4-4761-B557-49F2656C6864}" presName="FourNodes_3_text" presStyleLbl="node1" presStyleIdx="3" presStyleCnt="4">
        <dgm:presLayoutVars>
          <dgm:bulletEnabled val="1"/>
        </dgm:presLayoutVars>
      </dgm:prSet>
      <dgm:spPr/>
    </dgm:pt>
    <dgm:pt modelId="{A539DA9F-BA28-4DDC-9172-F1B5A76CB8F4}" type="pres">
      <dgm:prSet presAssocID="{0A9DCDB2-AEB4-4761-B557-49F2656C6864}" presName="FourNodes_4_text" presStyleLbl="node1" presStyleIdx="3" presStyleCnt="4">
        <dgm:presLayoutVars>
          <dgm:bulletEnabled val="1"/>
        </dgm:presLayoutVars>
      </dgm:prSet>
      <dgm:spPr/>
    </dgm:pt>
  </dgm:ptLst>
  <dgm:cxnLst>
    <dgm:cxn modelId="{7B545E00-156E-4FB8-89F0-10C5F79D351B}" type="presOf" srcId="{97793E4D-9BD2-4DA7-A1D3-8180F2611861}" destId="{A539DA9F-BA28-4DDC-9172-F1B5A76CB8F4}" srcOrd="1" destOrd="0" presId="urn:microsoft.com/office/officeart/2005/8/layout/vProcess5"/>
    <dgm:cxn modelId="{03F3E207-A849-4E74-B301-F993C2F6EDA0}" type="presOf" srcId="{0BFE7424-D436-4A38-8D12-FDE0EF2FAACE}" destId="{C09CA668-4F8C-4E7E-896D-EE4A04426F7B}" srcOrd="0" destOrd="1" presId="urn:microsoft.com/office/officeart/2005/8/layout/vProcess5"/>
    <dgm:cxn modelId="{74208F0C-386B-4AF2-A584-7DBC0174D195}" type="presOf" srcId="{0A9DCDB2-AEB4-4761-B557-49F2656C6864}" destId="{F3638081-3D81-4223-9BBC-0F788F037A8E}" srcOrd="0" destOrd="0" presId="urn:microsoft.com/office/officeart/2005/8/layout/vProcess5"/>
    <dgm:cxn modelId="{E4567025-B0A9-4D27-A5BD-22848AF6B636}" type="presOf" srcId="{48412E3B-DA3A-4BCE-88D6-DFB7356FDFC8}" destId="{C09CA668-4F8C-4E7E-896D-EE4A04426F7B}" srcOrd="0" destOrd="0" presId="urn:microsoft.com/office/officeart/2005/8/layout/vProcess5"/>
    <dgm:cxn modelId="{52D9302D-3925-4B1E-8FC7-25EB59AFC3E4}" type="presOf" srcId="{FC5AF68F-6095-4772-BA1F-C39262699F1E}" destId="{D7EBE351-A2B9-4BAF-B1F7-F41CA9D89C78}" srcOrd="1" destOrd="0" presId="urn:microsoft.com/office/officeart/2005/8/layout/vProcess5"/>
    <dgm:cxn modelId="{AC99D22E-0A09-4833-A043-29541B4A4CA2}" type="presOf" srcId="{0BFE7424-D436-4A38-8D12-FDE0EF2FAACE}" destId="{6AB4D3DA-83D3-4392-A940-7D01C923B521}" srcOrd="1" destOrd="1" presId="urn:microsoft.com/office/officeart/2005/8/layout/vProcess5"/>
    <dgm:cxn modelId="{58B8383E-A7E2-4C47-AC3B-2F31562DAE42}" type="presOf" srcId="{EF242AB5-98E1-45BE-9CE3-9E50083C0825}" destId="{7A50A3D0-0819-4691-83A8-4E45BF1D2ED9}" srcOrd="0" destOrd="1" presId="urn:microsoft.com/office/officeart/2005/8/layout/vProcess5"/>
    <dgm:cxn modelId="{D2B68F41-8B63-4C32-989D-F4EC588BC765}" srcId="{0A9DCDB2-AEB4-4761-B557-49F2656C6864}" destId="{FC5AF68F-6095-4772-BA1F-C39262699F1E}" srcOrd="0" destOrd="0" parTransId="{BE1AD2A9-14A2-4E06-8E33-765D8CEF0C66}" sibTransId="{33F10AAD-8269-45EC-9E46-9D8709128B2B}"/>
    <dgm:cxn modelId="{D9E61D4B-695F-4681-834C-FB6C730FC492}" type="presOf" srcId="{4852D90E-5C1B-45DB-BC7E-223F78902158}" destId="{D449460A-96DF-44BB-9791-836D5F5A3B31}" srcOrd="0" destOrd="1" presId="urn:microsoft.com/office/officeart/2005/8/layout/vProcess5"/>
    <dgm:cxn modelId="{D96D1F69-42E0-4624-AC0B-0D6D7502DD07}" srcId="{0A9DCDB2-AEB4-4761-B557-49F2656C6864}" destId="{48412E3B-DA3A-4BCE-88D6-DFB7356FDFC8}" srcOrd="2" destOrd="0" parTransId="{A1CC1F12-E600-4F90-980E-6EBD750795BA}" sibTransId="{159C78DA-1A47-40F3-AD48-4DB9B40164E2}"/>
    <dgm:cxn modelId="{242F1C70-92E9-4167-8EE2-765A78B2D686}" srcId="{6B01028E-2AC8-48D2-99D9-02055B3B8C27}" destId="{4852D90E-5C1B-45DB-BC7E-223F78902158}" srcOrd="0" destOrd="0" parTransId="{C2C88624-17F1-42DA-802D-0D50C3670183}" sibTransId="{7F34F688-482E-4C8B-8914-AB401E443F7A}"/>
    <dgm:cxn modelId="{E75CAD70-F8A4-460C-8ED7-7C4F8F226A74}" srcId="{0A9DCDB2-AEB4-4761-B557-49F2656C6864}" destId="{6B01028E-2AC8-48D2-99D9-02055B3B8C27}" srcOrd="1" destOrd="0" parTransId="{41AB190A-666B-45A5-9082-FFE7B866AB6E}" sibTransId="{25AF845F-690F-45BA-9A7A-8E5FCA1D1096}"/>
    <dgm:cxn modelId="{CA8F0372-D9FE-4D19-BB2D-CC42F2A5ADBE}" type="presOf" srcId="{25AF845F-690F-45BA-9A7A-8E5FCA1D1096}" destId="{267F10A5-4AE9-4CE2-9F28-0106ED48B525}" srcOrd="0" destOrd="0" presId="urn:microsoft.com/office/officeart/2005/8/layout/vProcess5"/>
    <dgm:cxn modelId="{2A6E7679-9CBD-488E-BE2D-94A5173A6E42}" type="presOf" srcId="{33F10AAD-8269-45EC-9E46-9D8709128B2B}" destId="{DFB842E0-89BF-40C5-AFD6-85785E59613A}" srcOrd="0" destOrd="0" presId="urn:microsoft.com/office/officeart/2005/8/layout/vProcess5"/>
    <dgm:cxn modelId="{784E257C-A894-4529-8996-8667990C36DE}" type="presOf" srcId="{159C78DA-1A47-40F3-AD48-4DB9B40164E2}" destId="{354ADC5D-E9EC-448D-B4BF-AA779D686AEA}" srcOrd="0" destOrd="0" presId="urn:microsoft.com/office/officeart/2005/8/layout/vProcess5"/>
    <dgm:cxn modelId="{1B7C137D-D579-4929-99C9-3C1AB32F65AA}" type="presOf" srcId="{FC5AF68F-6095-4772-BA1F-C39262699F1E}" destId="{5685865C-7EEC-430A-B59C-BF45C8919FA4}" srcOrd="0" destOrd="0" presId="urn:microsoft.com/office/officeart/2005/8/layout/vProcess5"/>
    <dgm:cxn modelId="{EB7D177D-31E5-4A57-A74A-EF04116FA73F}" type="presOf" srcId="{97793E4D-9BD2-4DA7-A1D3-8180F2611861}" destId="{7A50A3D0-0819-4691-83A8-4E45BF1D2ED9}" srcOrd="0" destOrd="0" presId="urn:microsoft.com/office/officeart/2005/8/layout/vProcess5"/>
    <dgm:cxn modelId="{8E463184-3AE8-42C8-A1AB-C564E933C81A}" type="presOf" srcId="{EF242AB5-98E1-45BE-9CE3-9E50083C0825}" destId="{A539DA9F-BA28-4DDC-9172-F1B5A76CB8F4}" srcOrd="1" destOrd="1" presId="urn:microsoft.com/office/officeart/2005/8/layout/vProcess5"/>
    <dgm:cxn modelId="{8572C884-3E74-4DBA-B58A-3595F307C92D}" srcId="{48412E3B-DA3A-4BCE-88D6-DFB7356FDFC8}" destId="{0BFE7424-D436-4A38-8D12-FDE0EF2FAACE}" srcOrd="0" destOrd="0" parTransId="{7EE388F7-2774-42E6-86FA-442191FE3BCF}" sibTransId="{50AC1954-1CA7-4258-88E7-864369238719}"/>
    <dgm:cxn modelId="{DA3AEA89-E12C-41BF-B7ED-05E45BDE868D}" type="presOf" srcId="{48412E3B-DA3A-4BCE-88D6-DFB7356FDFC8}" destId="{6AB4D3DA-83D3-4392-A940-7D01C923B521}" srcOrd="1" destOrd="0" presId="urn:microsoft.com/office/officeart/2005/8/layout/vProcess5"/>
    <dgm:cxn modelId="{1617469A-508D-44CB-8600-D10BA04109F6}" srcId="{97793E4D-9BD2-4DA7-A1D3-8180F2611861}" destId="{EF242AB5-98E1-45BE-9CE3-9E50083C0825}" srcOrd="0" destOrd="0" parTransId="{9F48F9AB-4D95-4271-92D2-A33BBEACBA61}" sibTransId="{85125A59-BCD1-4F11-9920-9F307E2F21DD}"/>
    <dgm:cxn modelId="{1E67B59D-570D-4CDC-87CC-82D5C8CB5C8F}" type="presOf" srcId="{F21C0572-4332-453A-9017-D81586240814}" destId="{5685865C-7EEC-430A-B59C-BF45C8919FA4}" srcOrd="0" destOrd="1" presId="urn:microsoft.com/office/officeart/2005/8/layout/vProcess5"/>
    <dgm:cxn modelId="{E2DB2AA6-2913-4AC8-9AB8-4C3535DB5695}" srcId="{0A9DCDB2-AEB4-4761-B557-49F2656C6864}" destId="{97793E4D-9BD2-4DA7-A1D3-8180F2611861}" srcOrd="3" destOrd="0" parTransId="{28758660-14C7-4ED6-B6D1-7F2E93B4A9AC}" sibTransId="{1442E264-2806-4FE7-96BF-17690A65D212}"/>
    <dgm:cxn modelId="{3983ABB0-AC7E-44DC-9627-3C75A68C2756}" type="presOf" srcId="{F21C0572-4332-453A-9017-D81586240814}" destId="{D7EBE351-A2B9-4BAF-B1F7-F41CA9D89C78}" srcOrd="1" destOrd="1" presId="urn:microsoft.com/office/officeart/2005/8/layout/vProcess5"/>
    <dgm:cxn modelId="{F9DB73B8-F86B-45D7-88FA-0A6FBBAF4A7A}" type="presOf" srcId="{4852D90E-5C1B-45DB-BC7E-223F78902158}" destId="{FA4E235B-B456-4E85-998E-60B164937C1D}" srcOrd="1" destOrd="1" presId="urn:microsoft.com/office/officeart/2005/8/layout/vProcess5"/>
    <dgm:cxn modelId="{D96E75BC-1C96-4772-ACCA-06C7A8CFD26E}" type="presOf" srcId="{6B01028E-2AC8-48D2-99D9-02055B3B8C27}" destId="{D449460A-96DF-44BB-9791-836D5F5A3B31}" srcOrd="0" destOrd="0" presId="urn:microsoft.com/office/officeart/2005/8/layout/vProcess5"/>
    <dgm:cxn modelId="{FFF55FE9-95A9-43B2-BBA6-EE444FA48B01}" srcId="{FC5AF68F-6095-4772-BA1F-C39262699F1E}" destId="{F21C0572-4332-453A-9017-D81586240814}" srcOrd="0" destOrd="0" parTransId="{0712CDCF-7B84-481E-8F85-669969AF3AFD}" sibTransId="{3C4AABE0-244C-468D-AC70-08BC87F5E33F}"/>
    <dgm:cxn modelId="{85E450F3-73D5-473D-87C1-094DC43B7A8C}" type="presOf" srcId="{6B01028E-2AC8-48D2-99D9-02055B3B8C27}" destId="{FA4E235B-B456-4E85-998E-60B164937C1D}" srcOrd="1" destOrd="0" presId="urn:microsoft.com/office/officeart/2005/8/layout/vProcess5"/>
    <dgm:cxn modelId="{9F9C0766-D477-4D6A-B70D-6D073DCCD22C}" type="presParOf" srcId="{F3638081-3D81-4223-9BBC-0F788F037A8E}" destId="{A58CCA13-499A-485B-AADC-F724AC750210}" srcOrd="0" destOrd="0" presId="urn:microsoft.com/office/officeart/2005/8/layout/vProcess5"/>
    <dgm:cxn modelId="{58055608-AF71-4AD8-8E51-46EB4C7C5F8B}" type="presParOf" srcId="{F3638081-3D81-4223-9BBC-0F788F037A8E}" destId="{5685865C-7EEC-430A-B59C-BF45C8919FA4}" srcOrd="1" destOrd="0" presId="urn:microsoft.com/office/officeart/2005/8/layout/vProcess5"/>
    <dgm:cxn modelId="{7E062AE3-AC0C-4827-81A4-662CA406A133}" type="presParOf" srcId="{F3638081-3D81-4223-9BBC-0F788F037A8E}" destId="{D449460A-96DF-44BB-9791-836D5F5A3B31}" srcOrd="2" destOrd="0" presId="urn:microsoft.com/office/officeart/2005/8/layout/vProcess5"/>
    <dgm:cxn modelId="{FC2B5DDF-51A2-414D-813F-4D27A61A1238}" type="presParOf" srcId="{F3638081-3D81-4223-9BBC-0F788F037A8E}" destId="{C09CA668-4F8C-4E7E-896D-EE4A04426F7B}" srcOrd="3" destOrd="0" presId="urn:microsoft.com/office/officeart/2005/8/layout/vProcess5"/>
    <dgm:cxn modelId="{EA0046F9-30DE-4EA7-B6FF-006248654118}" type="presParOf" srcId="{F3638081-3D81-4223-9BBC-0F788F037A8E}" destId="{7A50A3D0-0819-4691-83A8-4E45BF1D2ED9}" srcOrd="4" destOrd="0" presId="urn:microsoft.com/office/officeart/2005/8/layout/vProcess5"/>
    <dgm:cxn modelId="{998FFC4A-7D27-48C8-AA77-71D74580E2C1}" type="presParOf" srcId="{F3638081-3D81-4223-9BBC-0F788F037A8E}" destId="{DFB842E0-89BF-40C5-AFD6-85785E59613A}" srcOrd="5" destOrd="0" presId="urn:microsoft.com/office/officeart/2005/8/layout/vProcess5"/>
    <dgm:cxn modelId="{1DD37C57-438E-44A7-889E-07AF3BB7EEC0}" type="presParOf" srcId="{F3638081-3D81-4223-9BBC-0F788F037A8E}" destId="{267F10A5-4AE9-4CE2-9F28-0106ED48B525}" srcOrd="6" destOrd="0" presId="urn:microsoft.com/office/officeart/2005/8/layout/vProcess5"/>
    <dgm:cxn modelId="{87A5FCA9-6B59-4C5F-BB9B-344400E571B2}" type="presParOf" srcId="{F3638081-3D81-4223-9BBC-0F788F037A8E}" destId="{354ADC5D-E9EC-448D-B4BF-AA779D686AEA}" srcOrd="7" destOrd="0" presId="urn:microsoft.com/office/officeart/2005/8/layout/vProcess5"/>
    <dgm:cxn modelId="{29054493-04F9-4C1E-B72C-07A953F58571}" type="presParOf" srcId="{F3638081-3D81-4223-9BBC-0F788F037A8E}" destId="{D7EBE351-A2B9-4BAF-B1F7-F41CA9D89C78}" srcOrd="8" destOrd="0" presId="urn:microsoft.com/office/officeart/2005/8/layout/vProcess5"/>
    <dgm:cxn modelId="{576B4EC3-56E2-4D8D-83E7-14D9FD086A7C}" type="presParOf" srcId="{F3638081-3D81-4223-9BBC-0F788F037A8E}" destId="{FA4E235B-B456-4E85-998E-60B164937C1D}" srcOrd="9" destOrd="0" presId="urn:microsoft.com/office/officeart/2005/8/layout/vProcess5"/>
    <dgm:cxn modelId="{03722849-AA97-4689-AB24-99E2CC408E1E}" type="presParOf" srcId="{F3638081-3D81-4223-9BBC-0F788F037A8E}" destId="{6AB4D3DA-83D3-4392-A940-7D01C923B521}" srcOrd="10" destOrd="0" presId="urn:microsoft.com/office/officeart/2005/8/layout/vProcess5"/>
    <dgm:cxn modelId="{C6FD8105-17AA-4AEE-84DA-0EB8E1D7A37F}" type="presParOf" srcId="{F3638081-3D81-4223-9BBC-0F788F037A8E}" destId="{A539DA9F-BA28-4DDC-9172-F1B5A76CB8F4}"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A25A6C-3513-4CAA-9C3C-787C7625F62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2DF9409-CD74-44A6-B998-A151B588A2C0}">
      <dgm:prSet/>
      <dgm:spPr/>
      <dgm:t>
        <a:bodyPr/>
        <a:lstStyle/>
        <a:p>
          <a:pPr>
            <a:lnSpc>
              <a:spcPct val="100000"/>
            </a:lnSpc>
          </a:pPr>
          <a:r>
            <a:rPr lang="en-US"/>
            <a:t>Balancing accuracy and speed</a:t>
          </a:r>
        </a:p>
      </dgm:t>
    </dgm:pt>
    <dgm:pt modelId="{65BE5F80-EE75-4054-9EF9-047BCC419CA6}" type="parTrans" cxnId="{364E7B25-458F-455D-BE98-A47EB499480C}">
      <dgm:prSet/>
      <dgm:spPr/>
      <dgm:t>
        <a:bodyPr/>
        <a:lstStyle/>
        <a:p>
          <a:endParaRPr lang="en-US"/>
        </a:p>
      </dgm:t>
    </dgm:pt>
    <dgm:pt modelId="{6FAA8606-651A-4946-8681-7CD49780958E}" type="sibTrans" cxnId="{364E7B25-458F-455D-BE98-A47EB499480C}">
      <dgm:prSet/>
      <dgm:spPr/>
      <dgm:t>
        <a:bodyPr/>
        <a:lstStyle/>
        <a:p>
          <a:pPr>
            <a:lnSpc>
              <a:spcPct val="100000"/>
            </a:lnSpc>
          </a:pPr>
          <a:endParaRPr lang="en-US"/>
        </a:p>
      </dgm:t>
    </dgm:pt>
    <dgm:pt modelId="{00206CE6-E909-499D-B4DB-74FAC17B136E}">
      <dgm:prSet/>
      <dgm:spPr/>
      <dgm:t>
        <a:bodyPr/>
        <a:lstStyle/>
        <a:p>
          <a:pPr>
            <a:lnSpc>
              <a:spcPct val="100000"/>
            </a:lnSpc>
          </a:pPr>
          <a:r>
            <a:rPr lang="en-US"/>
            <a:t>Adaptability to different coding styles</a:t>
          </a:r>
        </a:p>
      </dgm:t>
    </dgm:pt>
    <dgm:pt modelId="{89EF4E4A-1E26-4199-A268-1F81957E6984}" type="parTrans" cxnId="{3C81F1FE-3270-4B0B-A8AF-FCCB26130206}">
      <dgm:prSet/>
      <dgm:spPr/>
      <dgm:t>
        <a:bodyPr/>
        <a:lstStyle/>
        <a:p>
          <a:endParaRPr lang="en-US"/>
        </a:p>
      </dgm:t>
    </dgm:pt>
    <dgm:pt modelId="{21013F7E-BB36-470F-B56F-FA677BE30E44}" type="sibTrans" cxnId="{3C81F1FE-3270-4B0B-A8AF-FCCB26130206}">
      <dgm:prSet/>
      <dgm:spPr/>
      <dgm:t>
        <a:bodyPr/>
        <a:lstStyle/>
        <a:p>
          <a:pPr>
            <a:lnSpc>
              <a:spcPct val="100000"/>
            </a:lnSpc>
          </a:pPr>
          <a:endParaRPr lang="en-US"/>
        </a:p>
      </dgm:t>
    </dgm:pt>
    <dgm:pt modelId="{A8B6BC2D-C88E-4EE5-9852-197B6F60D1AF}">
      <dgm:prSet/>
      <dgm:spPr/>
      <dgm:t>
        <a:bodyPr/>
        <a:lstStyle/>
        <a:p>
          <a:pPr>
            <a:lnSpc>
              <a:spcPct val="100000"/>
            </a:lnSpc>
          </a:pPr>
          <a:r>
            <a:rPr lang="en-US"/>
            <a:t>Ensuring user privacy and security</a:t>
          </a:r>
        </a:p>
      </dgm:t>
    </dgm:pt>
    <dgm:pt modelId="{10B1E687-9240-45D9-9E06-35D3C4E78A84}" type="parTrans" cxnId="{C1F0A23E-5EEA-4858-A3CB-262CD8A5487E}">
      <dgm:prSet/>
      <dgm:spPr/>
      <dgm:t>
        <a:bodyPr/>
        <a:lstStyle/>
        <a:p>
          <a:endParaRPr lang="en-US"/>
        </a:p>
      </dgm:t>
    </dgm:pt>
    <dgm:pt modelId="{E51B13CD-EB74-4568-AA57-FA1A22B62D13}" type="sibTrans" cxnId="{C1F0A23E-5EEA-4858-A3CB-262CD8A5487E}">
      <dgm:prSet/>
      <dgm:spPr/>
      <dgm:t>
        <a:bodyPr/>
        <a:lstStyle/>
        <a:p>
          <a:pPr>
            <a:lnSpc>
              <a:spcPct val="100000"/>
            </a:lnSpc>
          </a:pPr>
          <a:endParaRPr lang="en-US"/>
        </a:p>
      </dgm:t>
    </dgm:pt>
    <dgm:pt modelId="{FEAC5EB1-E842-4585-9A15-54E4EB413547}">
      <dgm:prSet/>
      <dgm:spPr/>
      <dgm:t>
        <a:bodyPr/>
        <a:lstStyle/>
        <a:p>
          <a:pPr>
            <a:lnSpc>
              <a:spcPct val="100000"/>
            </a:lnSpc>
          </a:pPr>
          <a:r>
            <a:rPr lang="en-US"/>
            <a:t>Limited context awareness</a:t>
          </a:r>
        </a:p>
      </dgm:t>
    </dgm:pt>
    <dgm:pt modelId="{4F934EF9-3D2C-4D4D-81B7-250F6258E2EB}" type="parTrans" cxnId="{5B36EA6B-E1FC-4F29-BC25-56FD30988933}">
      <dgm:prSet/>
      <dgm:spPr/>
      <dgm:t>
        <a:bodyPr/>
        <a:lstStyle/>
        <a:p>
          <a:endParaRPr lang="en-US"/>
        </a:p>
      </dgm:t>
    </dgm:pt>
    <dgm:pt modelId="{10AC600A-0544-45B7-A578-2C792D1F0289}" type="sibTrans" cxnId="{5B36EA6B-E1FC-4F29-BC25-56FD30988933}">
      <dgm:prSet/>
      <dgm:spPr/>
      <dgm:t>
        <a:bodyPr/>
        <a:lstStyle/>
        <a:p>
          <a:pPr>
            <a:lnSpc>
              <a:spcPct val="100000"/>
            </a:lnSpc>
          </a:pPr>
          <a:endParaRPr lang="en-US"/>
        </a:p>
      </dgm:t>
    </dgm:pt>
    <dgm:pt modelId="{7D0242E6-DE94-434C-A46F-2A2865D3609A}">
      <dgm:prSet/>
      <dgm:spPr/>
      <dgm:t>
        <a:bodyPr/>
        <a:lstStyle/>
        <a:p>
          <a:pPr>
            <a:lnSpc>
              <a:spcPct val="100000"/>
            </a:lnSpc>
          </a:pPr>
          <a:r>
            <a:rPr lang="en-US"/>
            <a:t>Unclear Al behavior</a:t>
          </a:r>
        </a:p>
      </dgm:t>
    </dgm:pt>
    <dgm:pt modelId="{05384272-E75D-4392-9DF2-3F72D5E389EE}" type="parTrans" cxnId="{187F152B-7C7B-413F-8079-BAB8CEA1AFEE}">
      <dgm:prSet/>
      <dgm:spPr/>
      <dgm:t>
        <a:bodyPr/>
        <a:lstStyle/>
        <a:p>
          <a:endParaRPr lang="en-US"/>
        </a:p>
      </dgm:t>
    </dgm:pt>
    <dgm:pt modelId="{A7E022D7-EE47-4241-8C52-4287E7D3123B}" type="sibTrans" cxnId="{187F152B-7C7B-413F-8079-BAB8CEA1AFEE}">
      <dgm:prSet/>
      <dgm:spPr/>
      <dgm:t>
        <a:bodyPr/>
        <a:lstStyle/>
        <a:p>
          <a:endParaRPr lang="en-US"/>
        </a:p>
      </dgm:t>
    </dgm:pt>
    <dgm:pt modelId="{A2FA782F-9D7F-400E-8B31-6410BE8BB12B}" type="pres">
      <dgm:prSet presAssocID="{5AA25A6C-3513-4CAA-9C3C-787C7625F62B}" presName="root" presStyleCnt="0">
        <dgm:presLayoutVars>
          <dgm:dir/>
          <dgm:resizeHandles val="exact"/>
        </dgm:presLayoutVars>
      </dgm:prSet>
      <dgm:spPr/>
    </dgm:pt>
    <dgm:pt modelId="{9D69C1C4-22F1-460D-8F76-BE560447DC02}" type="pres">
      <dgm:prSet presAssocID="{5AA25A6C-3513-4CAA-9C3C-787C7625F62B}" presName="container" presStyleCnt="0">
        <dgm:presLayoutVars>
          <dgm:dir/>
          <dgm:resizeHandles val="exact"/>
        </dgm:presLayoutVars>
      </dgm:prSet>
      <dgm:spPr/>
    </dgm:pt>
    <dgm:pt modelId="{94D343D4-5D7D-4322-8F7C-484406428880}" type="pres">
      <dgm:prSet presAssocID="{C2DF9409-CD74-44A6-B998-A151B588A2C0}" presName="compNode" presStyleCnt="0"/>
      <dgm:spPr/>
    </dgm:pt>
    <dgm:pt modelId="{BCCBE78B-1113-4EE4-847B-61C66216F573}" type="pres">
      <dgm:prSet presAssocID="{C2DF9409-CD74-44A6-B998-A151B588A2C0}" presName="iconBgRect" presStyleLbl="bgShp" presStyleIdx="0" presStyleCnt="5"/>
      <dgm:spPr/>
    </dgm:pt>
    <dgm:pt modelId="{96723AA4-6E24-4ED6-B37E-C0C5C8B4D88F}" type="pres">
      <dgm:prSet presAssocID="{C2DF9409-CD74-44A6-B998-A151B588A2C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0BA11A42-0447-40EA-BAB0-ABB757AE13BA}" type="pres">
      <dgm:prSet presAssocID="{C2DF9409-CD74-44A6-B998-A151B588A2C0}" presName="spaceRect" presStyleCnt="0"/>
      <dgm:spPr/>
    </dgm:pt>
    <dgm:pt modelId="{5F397C89-84DC-42DB-9CAC-9EF0A30A3F40}" type="pres">
      <dgm:prSet presAssocID="{C2DF9409-CD74-44A6-B998-A151B588A2C0}" presName="textRect" presStyleLbl="revTx" presStyleIdx="0" presStyleCnt="5">
        <dgm:presLayoutVars>
          <dgm:chMax val="1"/>
          <dgm:chPref val="1"/>
        </dgm:presLayoutVars>
      </dgm:prSet>
      <dgm:spPr/>
    </dgm:pt>
    <dgm:pt modelId="{7C6FC343-316C-43E8-A646-0C3B4295D447}" type="pres">
      <dgm:prSet presAssocID="{6FAA8606-651A-4946-8681-7CD49780958E}" presName="sibTrans" presStyleLbl="sibTrans2D1" presStyleIdx="0" presStyleCnt="0"/>
      <dgm:spPr/>
    </dgm:pt>
    <dgm:pt modelId="{2AF9EBD6-4FAA-40FC-AE94-D434C2E05176}" type="pres">
      <dgm:prSet presAssocID="{00206CE6-E909-499D-B4DB-74FAC17B136E}" presName="compNode" presStyleCnt="0"/>
      <dgm:spPr/>
    </dgm:pt>
    <dgm:pt modelId="{11CC2148-066E-4838-AECF-E7D2478013E9}" type="pres">
      <dgm:prSet presAssocID="{00206CE6-E909-499D-B4DB-74FAC17B136E}" presName="iconBgRect" presStyleLbl="bgShp" presStyleIdx="1" presStyleCnt="5"/>
      <dgm:spPr/>
    </dgm:pt>
    <dgm:pt modelId="{7E7B6EE9-7615-49A3-9694-5D4F69B347A6}" type="pres">
      <dgm:prSet presAssocID="{00206CE6-E909-499D-B4DB-74FAC17B13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83415B46-3480-4E85-A1E1-3F8D68711832}" type="pres">
      <dgm:prSet presAssocID="{00206CE6-E909-499D-B4DB-74FAC17B136E}" presName="spaceRect" presStyleCnt="0"/>
      <dgm:spPr/>
    </dgm:pt>
    <dgm:pt modelId="{CBA00043-81F2-49D3-BCF5-81926AF0BB5E}" type="pres">
      <dgm:prSet presAssocID="{00206CE6-E909-499D-B4DB-74FAC17B136E}" presName="textRect" presStyleLbl="revTx" presStyleIdx="1" presStyleCnt="5">
        <dgm:presLayoutVars>
          <dgm:chMax val="1"/>
          <dgm:chPref val="1"/>
        </dgm:presLayoutVars>
      </dgm:prSet>
      <dgm:spPr/>
    </dgm:pt>
    <dgm:pt modelId="{55F70C53-CDAE-4FE8-9EA5-4DDCFB815725}" type="pres">
      <dgm:prSet presAssocID="{21013F7E-BB36-470F-B56F-FA677BE30E44}" presName="sibTrans" presStyleLbl="sibTrans2D1" presStyleIdx="0" presStyleCnt="0"/>
      <dgm:spPr/>
    </dgm:pt>
    <dgm:pt modelId="{AA567026-6781-4DA5-938C-79452B7BD584}" type="pres">
      <dgm:prSet presAssocID="{A8B6BC2D-C88E-4EE5-9852-197B6F60D1AF}" presName="compNode" presStyleCnt="0"/>
      <dgm:spPr/>
    </dgm:pt>
    <dgm:pt modelId="{4A48EA2B-708C-4035-8416-C16D8E07837A}" type="pres">
      <dgm:prSet presAssocID="{A8B6BC2D-C88E-4EE5-9852-197B6F60D1AF}" presName="iconBgRect" presStyleLbl="bgShp" presStyleIdx="2" presStyleCnt="5"/>
      <dgm:spPr/>
    </dgm:pt>
    <dgm:pt modelId="{11278159-B3B2-469F-BE2E-6167BAE6458F}" type="pres">
      <dgm:prSet presAssocID="{A8B6BC2D-C88E-4EE5-9852-197B6F60D1A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ock"/>
        </a:ext>
      </dgm:extLst>
    </dgm:pt>
    <dgm:pt modelId="{D00FACAB-4D0F-4D38-9319-5FB21E9BD33C}" type="pres">
      <dgm:prSet presAssocID="{A8B6BC2D-C88E-4EE5-9852-197B6F60D1AF}" presName="spaceRect" presStyleCnt="0"/>
      <dgm:spPr/>
    </dgm:pt>
    <dgm:pt modelId="{420011DD-468B-49F7-A2EF-6CC9E3AAA304}" type="pres">
      <dgm:prSet presAssocID="{A8B6BC2D-C88E-4EE5-9852-197B6F60D1AF}" presName="textRect" presStyleLbl="revTx" presStyleIdx="2" presStyleCnt="5">
        <dgm:presLayoutVars>
          <dgm:chMax val="1"/>
          <dgm:chPref val="1"/>
        </dgm:presLayoutVars>
      </dgm:prSet>
      <dgm:spPr/>
    </dgm:pt>
    <dgm:pt modelId="{A2C4C2A1-8C08-4C51-A216-B7BCE7304C1E}" type="pres">
      <dgm:prSet presAssocID="{E51B13CD-EB74-4568-AA57-FA1A22B62D13}" presName="sibTrans" presStyleLbl="sibTrans2D1" presStyleIdx="0" presStyleCnt="0"/>
      <dgm:spPr/>
    </dgm:pt>
    <dgm:pt modelId="{8FC81A31-97AA-469B-BACC-05006E146D57}" type="pres">
      <dgm:prSet presAssocID="{FEAC5EB1-E842-4585-9A15-54E4EB413547}" presName="compNode" presStyleCnt="0"/>
      <dgm:spPr/>
    </dgm:pt>
    <dgm:pt modelId="{A8E61083-0EE5-494D-8166-6F4C1E31670B}" type="pres">
      <dgm:prSet presAssocID="{FEAC5EB1-E842-4585-9A15-54E4EB413547}" presName="iconBgRect" presStyleLbl="bgShp" presStyleIdx="3" presStyleCnt="5"/>
      <dgm:spPr/>
    </dgm:pt>
    <dgm:pt modelId="{4BDB5048-5D79-4BC5-821B-AEC4FAA06A5F}" type="pres">
      <dgm:prSet presAssocID="{FEAC5EB1-E842-4585-9A15-54E4EB4135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ye"/>
        </a:ext>
      </dgm:extLst>
    </dgm:pt>
    <dgm:pt modelId="{EF935F77-F1C9-4A1E-9086-4D14CA0C1A73}" type="pres">
      <dgm:prSet presAssocID="{FEAC5EB1-E842-4585-9A15-54E4EB413547}" presName="spaceRect" presStyleCnt="0"/>
      <dgm:spPr/>
    </dgm:pt>
    <dgm:pt modelId="{A3EB2525-F882-4F67-99D0-BE3A959EBE1A}" type="pres">
      <dgm:prSet presAssocID="{FEAC5EB1-E842-4585-9A15-54E4EB413547}" presName="textRect" presStyleLbl="revTx" presStyleIdx="3" presStyleCnt="5">
        <dgm:presLayoutVars>
          <dgm:chMax val="1"/>
          <dgm:chPref val="1"/>
        </dgm:presLayoutVars>
      </dgm:prSet>
      <dgm:spPr/>
    </dgm:pt>
    <dgm:pt modelId="{9FB6A919-BBD5-4CAA-8469-885312690CF1}" type="pres">
      <dgm:prSet presAssocID="{10AC600A-0544-45B7-A578-2C792D1F0289}" presName="sibTrans" presStyleLbl="sibTrans2D1" presStyleIdx="0" presStyleCnt="0"/>
      <dgm:spPr/>
    </dgm:pt>
    <dgm:pt modelId="{38587A5D-BC29-4B32-A91A-5207A4433535}" type="pres">
      <dgm:prSet presAssocID="{7D0242E6-DE94-434C-A46F-2A2865D3609A}" presName="compNode" presStyleCnt="0"/>
      <dgm:spPr/>
    </dgm:pt>
    <dgm:pt modelId="{2A41D0EE-DB30-4C0E-A1C7-204FE4590F1C}" type="pres">
      <dgm:prSet presAssocID="{7D0242E6-DE94-434C-A46F-2A2865D3609A}" presName="iconBgRect" presStyleLbl="bgShp" presStyleIdx="4" presStyleCnt="5"/>
      <dgm:spPr/>
    </dgm:pt>
    <dgm:pt modelId="{D1852144-212B-4A20-A218-1894C73E9A49}" type="pres">
      <dgm:prSet presAssocID="{7D0242E6-DE94-434C-A46F-2A2865D3609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E7872D66-5B93-48D6-80D4-4A206BBFD1CB}" type="pres">
      <dgm:prSet presAssocID="{7D0242E6-DE94-434C-A46F-2A2865D3609A}" presName="spaceRect" presStyleCnt="0"/>
      <dgm:spPr/>
    </dgm:pt>
    <dgm:pt modelId="{7D032913-FF1E-443E-9E82-BAFC6B72EA67}" type="pres">
      <dgm:prSet presAssocID="{7D0242E6-DE94-434C-A46F-2A2865D3609A}" presName="textRect" presStyleLbl="revTx" presStyleIdx="4" presStyleCnt="5">
        <dgm:presLayoutVars>
          <dgm:chMax val="1"/>
          <dgm:chPref val="1"/>
        </dgm:presLayoutVars>
      </dgm:prSet>
      <dgm:spPr/>
    </dgm:pt>
  </dgm:ptLst>
  <dgm:cxnLst>
    <dgm:cxn modelId="{6E145701-E90C-4590-8B03-79CCFEB6EE3C}" type="presOf" srcId="{A8B6BC2D-C88E-4EE5-9852-197B6F60D1AF}" destId="{420011DD-468B-49F7-A2EF-6CC9E3AAA304}" srcOrd="0" destOrd="0" presId="urn:microsoft.com/office/officeart/2018/2/layout/IconCircleList"/>
    <dgm:cxn modelId="{E0E8C103-9453-403B-981D-FE66639C9618}" type="presOf" srcId="{00206CE6-E909-499D-B4DB-74FAC17B136E}" destId="{CBA00043-81F2-49D3-BCF5-81926AF0BB5E}" srcOrd="0" destOrd="0" presId="urn:microsoft.com/office/officeart/2018/2/layout/IconCircleList"/>
    <dgm:cxn modelId="{D23DF905-3F20-4BA8-9AA2-7BBC1DAF0E31}" type="presOf" srcId="{10AC600A-0544-45B7-A578-2C792D1F0289}" destId="{9FB6A919-BBD5-4CAA-8469-885312690CF1}" srcOrd="0" destOrd="0" presId="urn:microsoft.com/office/officeart/2018/2/layout/IconCircleList"/>
    <dgm:cxn modelId="{364E7B25-458F-455D-BE98-A47EB499480C}" srcId="{5AA25A6C-3513-4CAA-9C3C-787C7625F62B}" destId="{C2DF9409-CD74-44A6-B998-A151B588A2C0}" srcOrd="0" destOrd="0" parTransId="{65BE5F80-EE75-4054-9EF9-047BCC419CA6}" sibTransId="{6FAA8606-651A-4946-8681-7CD49780958E}"/>
    <dgm:cxn modelId="{187F152B-7C7B-413F-8079-BAB8CEA1AFEE}" srcId="{5AA25A6C-3513-4CAA-9C3C-787C7625F62B}" destId="{7D0242E6-DE94-434C-A46F-2A2865D3609A}" srcOrd="4" destOrd="0" parTransId="{05384272-E75D-4392-9DF2-3F72D5E389EE}" sibTransId="{A7E022D7-EE47-4241-8C52-4287E7D3123B}"/>
    <dgm:cxn modelId="{1934CE33-4F35-488A-AEB1-7F373099B80E}" type="presOf" srcId="{6FAA8606-651A-4946-8681-7CD49780958E}" destId="{7C6FC343-316C-43E8-A646-0C3B4295D447}" srcOrd="0" destOrd="0" presId="urn:microsoft.com/office/officeart/2018/2/layout/IconCircleList"/>
    <dgm:cxn modelId="{41540F34-252B-45B2-8872-DF41CC9F8640}" type="presOf" srcId="{E51B13CD-EB74-4568-AA57-FA1A22B62D13}" destId="{A2C4C2A1-8C08-4C51-A216-B7BCE7304C1E}" srcOrd="0" destOrd="0" presId="urn:microsoft.com/office/officeart/2018/2/layout/IconCircleList"/>
    <dgm:cxn modelId="{C1F0A23E-5EEA-4858-A3CB-262CD8A5487E}" srcId="{5AA25A6C-3513-4CAA-9C3C-787C7625F62B}" destId="{A8B6BC2D-C88E-4EE5-9852-197B6F60D1AF}" srcOrd="2" destOrd="0" parTransId="{10B1E687-9240-45D9-9E06-35D3C4E78A84}" sibTransId="{E51B13CD-EB74-4568-AA57-FA1A22B62D13}"/>
    <dgm:cxn modelId="{5B36EA6B-E1FC-4F29-BC25-56FD30988933}" srcId="{5AA25A6C-3513-4CAA-9C3C-787C7625F62B}" destId="{FEAC5EB1-E842-4585-9A15-54E4EB413547}" srcOrd="3" destOrd="0" parTransId="{4F934EF9-3D2C-4D4D-81B7-250F6258E2EB}" sibTransId="{10AC600A-0544-45B7-A578-2C792D1F0289}"/>
    <dgm:cxn modelId="{0FCBF48A-F8CB-45C7-9D89-E619E9929B81}" type="presOf" srcId="{21013F7E-BB36-470F-B56F-FA677BE30E44}" destId="{55F70C53-CDAE-4FE8-9EA5-4DDCFB815725}" srcOrd="0" destOrd="0" presId="urn:microsoft.com/office/officeart/2018/2/layout/IconCircleList"/>
    <dgm:cxn modelId="{C10DE7BB-FB22-4CD7-A699-F4CB047A4BE5}" type="presOf" srcId="{FEAC5EB1-E842-4585-9A15-54E4EB413547}" destId="{A3EB2525-F882-4F67-99D0-BE3A959EBE1A}" srcOrd="0" destOrd="0" presId="urn:microsoft.com/office/officeart/2018/2/layout/IconCircleList"/>
    <dgm:cxn modelId="{BD31F9BC-6215-40DC-9F59-8846B05BB470}" type="presOf" srcId="{5AA25A6C-3513-4CAA-9C3C-787C7625F62B}" destId="{A2FA782F-9D7F-400E-8B31-6410BE8BB12B}" srcOrd="0" destOrd="0" presId="urn:microsoft.com/office/officeart/2018/2/layout/IconCircleList"/>
    <dgm:cxn modelId="{F6D614E5-B4F1-4263-9C3E-E4BBF803699B}" type="presOf" srcId="{7D0242E6-DE94-434C-A46F-2A2865D3609A}" destId="{7D032913-FF1E-443E-9E82-BAFC6B72EA67}" srcOrd="0" destOrd="0" presId="urn:microsoft.com/office/officeart/2018/2/layout/IconCircleList"/>
    <dgm:cxn modelId="{03FFC6E5-0504-4516-B3C2-442837C56153}" type="presOf" srcId="{C2DF9409-CD74-44A6-B998-A151B588A2C0}" destId="{5F397C89-84DC-42DB-9CAC-9EF0A30A3F40}" srcOrd="0" destOrd="0" presId="urn:microsoft.com/office/officeart/2018/2/layout/IconCircleList"/>
    <dgm:cxn modelId="{3C81F1FE-3270-4B0B-A8AF-FCCB26130206}" srcId="{5AA25A6C-3513-4CAA-9C3C-787C7625F62B}" destId="{00206CE6-E909-499D-B4DB-74FAC17B136E}" srcOrd="1" destOrd="0" parTransId="{89EF4E4A-1E26-4199-A268-1F81957E6984}" sibTransId="{21013F7E-BB36-470F-B56F-FA677BE30E44}"/>
    <dgm:cxn modelId="{E32946F4-A050-48C4-A469-059301E13ADE}" type="presParOf" srcId="{A2FA782F-9D7F-400E-8B31-6410BE8BB12B}" destId="{9D69C1C4-22F1-460D-8F76-BE560447DC02}" srcOrd="0" destOrd="0" presId="urn:microsoft.com/office/officeart/2018/2/layout/IconCircleList"/>
    <dgm:cxn modelId="{3373F6EB-3272-4A4D-8F83-AE223A2FAE6A}" type="presParOf" srcId="{9D69C1C4-22F1-460D-8F76-BE560447DC02}" destId="{94D343D4-5D7D-4322-8F7C-484406428880}" srcOrd="0" destOrd="0" presId="urn:microsoft.com/office/officeart/2018/2/layout/IconCircleList"/>
    <dgm:cxn modelId="{600D1437-DA76-40B4-B5E2-4AA5F336F542}" type="presParOf" srcId="{94D343D4-5D7D-4322-8F7C-484406428880}" destId="{BCCBE78B-1113-4EE4-847B-61C66216F573}" srcOrd="0" destOrd="0" presId="urn:microsoft.com/office/officeart/2018/2/layout/IconCircleList"/>
    <dgm:cxn modelId="{9D638D8C-2821-440B-8708-A7999ACD2450}" type="presParOf" srcId="{94D343D4-5D7D-4322-8F7C-484406428880}" destId="{96723AA4-6E24-4ED6-B37E-C0C5C8B4D88F}" srcOrd="1" destOrd="0" presId="urn:microsoft.com/office/officeart/2018/2/layout/IconCircleList"/>
    <dgm:cxn modelId="{87C581E9-6596-4841-B9D1-656CE9524EDA}" type="presParOf" srcId="{94D343D4-5D7D-4322-8F7C-484406428880}" destId="{0BA11A42-0447-40EA-BAB0-ABB757AE13BA}" srcOrd="2" destOrd="0" presId="urn:microsoft.com/office/officeart/2018/2/layout/IconCircleList"/>
    <dgm:cxn modelId="{84AC7A46-A23E-43C4-A17E-CEBCB07D51E2}" type="presParOf" srcId="{94D343D4-5D7D-4322-8F7C-484406428880}" destId="{5F397C89-84DC-42DB-9CAC-9EF0A30A3F40}" srcOrd="3" destOrd="0" presId="urn:microsoft.com/office/officeart/2018/2/layout/IconCircleList"/>
    <dgm:cxn modelId="{87DF5645-1F96-41C1-9784-C41DD6888291}" type="presParOf" srcId="{9D69C1C4-22F1-460D-8F76-BE560447DC02}" destId="{7C6FC343-316C-43E8-A646-0C3B4295D447}" srcOrd="1" destOrd="0" presId="urn:microsoft.com/office/officeart/2018/2/layout/IconCircleList"/>
    <dgm:cxn modelId="{650643D1-FCBE-49E4-8A5E-E67548D6F784}" type="presParOf" srcId="{9D69C1C4-22F1-460D-8F76-BE560447DC02}" destId="{2AF9EBD6-4FAA-40FC-AE94-D434C2E05176}" srcOrd="2" destOrd="0" presId="urn:microsoft.com/office/officeart/2018/2/layout/IconCircleList"/>
    <dgm:cxn modelId="{62449E9F-914D-4414-A724-113CD21DCC62}" type="presParOf" srcId="{2AF9EBD6-4FAA-40FC-AE94-D434C2E05176}" destId="{11CC2148-066E-4838-AECF-E7D2478013E9}" srcOrd="0" destOrd="0" presId="urn:microsoft.com/office/officeart/2018/2/layout/IconCircleList"/>
    <dgm:cxn modelId="{1FE6811E-DCA2-49B7-A6D5-26DF58CEA2AC}" type="presParOf" srcId="{2AF9EBD6-4FAA-40FC-AE94-D434C2E05176}" destId="{7E7B6EE9-7615-49A3-9694-5D4F69B347A6}" srcOrd="1" destOrd="0" presId="urn:microsoft.com/office/officeart/2018/2/layout/IconCircleList"/>
    <dgm:cxn modelId="{48AA0100-0BE1-430B-8C59-FF884C661EDC}" type="presParOf" srcId="{2AF9EBD6-4FAA-40FC-AE94-D434C2E05176}" destId="{83415B46-3480-4E85-A1E1-3F8D68711832}" srcOrd="2" destOrd="0" presId="urn:microsoft.com/office/officeart/2018/2/layout/IconCircleList"/>
    <dgm:cxn modelId="{48BF0C2C-60FE-4E9A-A3D3-07E405E98326}" type="presParOf" srcId="{2AF9EBD6-4FAA-40FC-AE94-D434C2E05176}" destId="{CBA00043-81F2-49D3-BCF5-81926AF0BB5E}" srcOrd="3" destOrd="0" presId="urn:microsoft.com/office/officeart/2018/2/layout/IconCircleList"/>
    <dgm:cxn modelId="{8375EBD8-C88C-4B7A-925A-B7B4E8D16914}" type="presParOf" srcId="{9D69C1C4-22F1-460D-8F76-BE560447DC02}" destId="{55F70C53-CDAE-4FE8-9EA5-4DDCFB815725}" srcOrd="3" destOrd="0" presId="urn:microsoft.com/office/officeart/2018/2/layout/IconCircleList"/>
    <dgm:cxn modelId="{1340F0D0-1C15-4365-83C3-C9C54DCDD2FC}" type="presParOf" srcId="{9D69C1C4-22F1-460D-8F76-BE560447DC02}" destId="{AA567026-6781-4DA5-938C-79452B7BD584}" srcOrd="4" destOrd="0" presId="urn:microsoft.com/office/officeart/2018/2/layout/IconCircleList"/>
    <dgm:cxn modelId="{3479C2B5-78D1-45F1-AA59-2CF37949C4B5}" type="presParOf" srcId="{AA567026-6781-4DA5-938C-79452B7BD584}" destId="{4A48EA2B-708C-4035-8416-C16D8E07837A}" srcOrd="0" destOrd="0" presId="urn:microsoft.com/office/officeart/2018/2/layout/IconCircleList"/>
    <dgm:cxn modelId="{2894E32D-7E85-42B6-8C8B-DBE906A0D3BA}" type="presParOf" srcId="{AA567026-6781-4DA5-938C-79452B7BD584}" destId="{11278159-B3B2-469F-BE2E-6167BAE6458F}" srcOrd="1" destOrd="0" presId="urn:microsoft.com/office/officeart/2018/2/layout/IconCircleList"/>
    <dgm:cxn modelId="{DC47CA3E-EA6C-4010-AC67-219B6974D636}" type="presParOf" srcId="{AA567026-6781-4DA5-938C-79452B7BD584}" destId="{D00FACAB-4D0F-4D38-9319-5FB21E9BD33C}" srcOrd="2" destOrd="0" presId="urn:microsoft.com/office/officeart/2018/2/layout/IconCircleList"/>
    <dgm:cxn modelId="{2D9BB6C2-507F-4107-A8D6-61E6364A4D2E}" type="presParOf" srcId="{AA567026-6781-4DA5-938C-79452B7BD584}" destId="{420011DD-468B-49F7-A2EF-6CC9E3AAA304}" srcOrd="3" destOrd="0" presId="urn:microsoft.com/office/officeart/2018/2/layout/IconCircleList"/>
    <dgm:cxn modelId="{07272BA4-4A3B-4406-ABBA-94D0CBD26432}" type="presParOf" srcId="{9D69C1C4-22F1-460D-8F76-BE560447DC02}" destId="{A2C4C2A1-8C08-4C51-A216-B7BCE7304C1E}" srcOrd="5" destOrd="0" presId="urn:microsoft.com/office/officeart/2018/2/layout/IconCircleList"/>
    <dgm:cxn modelId="{65CEAEB6-3234-4E29-8C4B-97FEF9BEDB66}" type="presParOf" srcId="{9D69C1C4-22F1-460D-8F76-BE560447DC02}" destId="{8FC81A31-97AA-469B-BACC-05006E146D57}" srcOrd="6" destOrd="0" presId="urn:microsoft.com/office/officeart/2018/2/layout/IconCircleList"/>
    <dgm:cxn modelId="{84C17232-2F18-4BDD-A453-B23D317646C0}" type="presParOf" srcId="{8FC81A31-97AA-469B-BACC-05006E146D57}" destId="{A8E61083-0EE5-494D-8166-6F4C1E31670B}" srcOrd="0" destOrd="0" presId="urn:microsoft.com/office/officeart/2018/2/layout/IconCircleList"/>
    <dgm:cxn modelId="{AC360AFB-796A-4311-AC72-2770D975D1C4}" type="presParOf" srcId="{8FC81A31-97AA-469B-BACC-05006E146D57}" destId="{4BDB5048-5D79-4BC5-821B-AEC4FAA06A5F}" srcOrd="1" destOrd="0" presId="urn:microsoft.com/office/officeart/2018/2/layout/IconCircleList"/>
    <dgm:cxn modelId="{BD42281E-C195-4B9C-A5FC-2843EF5E1632}" type="presParOf" srcId="{8FC81A31-97AA-469B-BACC-05006E146D57}" destId="{EF935F77-F1C9-4A1E-9086-4D14CA0C1A73}" srcOrd="2" destOrd="0" presId="urn:microsoft.com/office/officeart/2018/2/layout/IconCircleList"/>
    <dgm:cxn modelId="{3EF2836B-A2D8-4971-9490-A01079066DB2}" type="presParOf" srcId="{8FC81A31-97AA-469B-BACC-05006E146D57}" destId="{A3EB2525-F882-4F67-99D0-BE3A959EBE1A}" srcOrd="3" destOrd="0" presId="urn:microsoft.com/office/officeart/2018/2/layout/IconCircleList"/>
    <dgm:cxn modelId="{FA77B006-9E31-4564-80CE-7CE0D0DCE4B8}" type="presParOf" srcId="{9D69C1C4-22F1-460D-8F76-BE560447DC02}" destId="{9FB6A919-BBD5-4CAA-8469-885312690CF1}" srcOrd="7" destOrd="0" presId="urn:microsoft.com/office/officeart/2018/2/layout/IconCircleList"/>
    <dgm:cxn modelId="{71859227-27AD-407D-A140-E10F31BC6D9F}" type="presParOf" srcId="{9D69C1C4-22F1-460D-8F76-BE560447DC02}" destId="{38587A5D-BC29-4B32-A91A-5207A4433535}" srcOrd="8" destOrd="0" presId="urn:microsoft.com/office/officeart/2018/2/layout/IconCircleList"/>
    <dgm:cxn modelId="{A10D2A5B-A2E6-467C-A49A-C47CD3ADFB52}" type="presParOf" srcId="{38587A5D-BC29-4B32-A91A-5207A4433535}" destId="{2A41D0EE-DB30-4C0E-A1C7-204FE4590F1C}" srcOrd="0" destOrd="0" presId="urn:microsoft.com/office/officeart/2018/2/layout/IconCircleList"/>
    <dgm:cxn modelId="{C49402A1-EA25-49AB-992B-6898E1B56A3B}" type="presParOf" srcId="{38587A5D-BC29-4B32-A91A-5207A4433535}" destId="{D1852144-212B-4A20-A218-1894C73E9A49}" srcOrd="1" destOrd="0" presId="urn:microsoft.com/office/officeart/2018/2/layout/IconCircleList"/>
    <dgm:cxn modelId="{822DA7F7-4124-43FA-9992-0D6EA24A7BDB}" type="presParOf" srcId="{38587A5D-BC29-4B32-A91A-5207A4433535}" destId="{E7872D66-5B93-48D6-80D4-4A206BBFD1CB}" srcOrd="2" destOrd="0" presId="urn:microsoft.com/office/officeart/2018/2/layout/IconCircleList"/>
    <dgm:cxn modelId="{19400B6D-91E5-4972-8948-A1F85F34ACEB}" type="presParOf" srcId="{38587A5D-BC29-4B32-A91A-5207A4433535}" destId="{7D032913-FF1E-443E-9E82-BAFC6B72EA6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758758A-F8FD-405F-955A-0D7310B01E40}" type="doc">
      <dgm:prSet loTypeId="urn:microsoft.com/office/officeart/2008/layout/PictureStrips" loCatId="list" qsTypeId="urn:microsoft.com/office/officeart/2005/8/quickstyle/simple5" qsCatId="simple" csTypeId="urn:microsoft.com/office/officeart/2005/8/colors/accent1_1" csCatId="accent1" phldr="1"/>
      <dgm:spPr/>
      <dgm:t>
        <a:bodyPr/>
        <a:lstStyle/>
        <a:p>
          <a:endParaRPr lang="en-US"/>
        </a:p>
      </dgm:t>
    </dgm:pt>
    <dgm:pt modelId="{F98FD61E-7FC5-4DFD-9C93-C67BF2629DE9}">
      <dgm:prSet phldrT="[Text]" custT="1"/>
      <dgm:spPr/>
      <dgm:t>
        <a:bodyPr/>
        <a:lstStyle/>
        <a:p>
          <a:r>
            <a:rPr lang="nl-NL" sz="2800" dirty="0" err="1">
              <a:latin typeface="Calibri" panose="020F0502020204030204" pitchFamily="34" charset="0"/>
              <a:cs typeface="Calibri" panose="020F0502020204030204" pitchFamily="34" charset="0"/>
            </a:rPr>
            <a:t>Command</a:t>
          </a:r>
          <a:endParaRPr lang="en-US" sz="2800" dirty="0">
            <a:latin typeface="Calibri" panose="020F0502020204030204" pitchFamily="34" charset="0"/>
            <a:cs typeface="Calibri" panose="020F0502020204030204" pitchFamily="34" charset="0"/>
          </a:endParaRPr>
        </a:p>
      </dgm:t>
    </dgm:pt>
    <dgm:pt modelId="{4215379D-46FA-42B5-B03E-510140455BC6}" type="parTrans" cxnId="{CD5A0D45-398D-40F8-BEDC-0441E70C731A}">
      <dgm:prSet/>
      <dgm:spPr/>
      <dgm:t>
        <a:bodyPr/>
        <a:lstStyle/>
        <a:p>
          <a:endParaRPr lang="en-US"/>
        </a:p>
      </dgm:t>
    </dgm:pt>
    <dgm:pt modelId="{2881980D-4454-421D-A0AA-33FACDFB5A54}" type="sibTrans" cxnId="{CD5A0D45-398D-40F8-BEDC-0441E70C731A}">
      <dgm:prSet/>
      <dgm:spPr/>
      <dgm:t>
        <a:bodyPr/>
        <a:lstStyle/>
        <a:p>
          <a:endParaRPr lang="en-US"/>
        </a:p>
      </dgm:t>
    </dgm:pt>
    <dgm:pt modelId="{DCDD815A-3EE0-40DE-8CEA-CE958C04616A}">
      <dgm:prSet phldrT="[Text]" custT="1"/>
      <dgm:spPr/>
      <dgm:t>
        <a:bodyPr/>
        <a:lstStyle/>
        <a:p>
          <a:r>
            <a:rPr lang="nl-NL" sz="2800" kern="1200">
              <a:latin typeface="Calibri" panose="020F0502020204030204" pitchFamily="34" charset="0"/>
              <a:ea typeface="+mn-ea"/>
              <a:cs typeface="Calibri" panose="020F0502020204030204" pitchFamily="34" charset="0"/>
            </a:rPr>
            <a:t>Autocomplete</a:t>
          </a:r>
          <a:endParaRPr lang="en-US" sz="2800" kern="1200" dirty="0">
            <a:latin typeface="Calibri" panose="020F0502020204030204" pitchFamily="34" charset="0"/>
            <a:ea typeface="+mn-ea"/>
            <a:cs typeface="Calibri" panose="020F0502020204030204" pitchFamily="34" charset="0"/>
          </a:endParaRPr>
        </a:p>
      </dgm:t>
    </dgm:pt>
    <dgm:pt modelId="{A7644C25-2CBD-4C36-8BF5-17890331BFE5}" type="parTrans" cxnId="{0DCA9B3F-AC8A-4A42-BB71-64A25AA3905F}">
      <dgm:prSet/>
      <dgm:spPr/>
      <dgm:t>
        <a:bodyPr/>
        <a:lstStyle/>
        <a:p>
          <a:endParaRPr lang="en-US"/>
        </a:p>
      </dgm:t>
    </dgm:pt>
    <dgm:pt modelId="{3F7E60F1-791B-4E1B-A72A-13899469E1C2}" type="sibTrans" cxnId="{0DCA9B3F-AC8A-4A42-BB71-64A25AA3905F}">
      <dgm:prSet/>
      <dgm:spPr/>
      <dgm:t>
        <a:bodyPr/>
        <a:lstStyle/>
        <a:p>
          <a:endParaRPr lang="en-US"/>
        </a:p>
      </dgm:t>
    </dgm:pt>
    <dgm:pt modelId="{4E2E79A8-E2D4-4099-99B7-EFBE3550A964}">
      <dgm:prSet phldrT="[Text]" custT="1"/>
      <dgm:spPr/>
      <dgm:t>
        <a:bodyPr/>
        <a:lstStyle/>
        <a:p>
          <a:r>
            <a:rPr lang="nl-NL" sz="2800" kern="1200">
              <a:latin typeface="Calibri" panose="020F0502020204030204" pitchFamily="34" charset="0"/>
              <a:ea typeface="+mn-ea"/>
              <a:cs typeface="Calibri" panose="020F0502020204030204" pitchFamily="34" charset="0"/>
            </a:rPr>
            <a:t>Chat</a:t>
          </a:r>
          <a:endParaRPr lang="en-US" sz="2800" kern="1200" dirty="0">
            <a:latin typeface="Calibri" panose="020F0502020204030204" pitchFamily="34" charset="0"/>
            <a:ea typeface="+mn-ea"/>
            <a:cs typeface="Calibri" panose="020F0502020204030204" pitchFamily="34" charset="0"/>
          </a:endParaRPr>
        </a:p>
      </dgm:t>
    </dgm:pt>
    <dgm:pt modelId="{B594F46F-287E-4293-961B-B0BB5E811CE5}" type="sibTrans" cxnId="{2DACF7C9-A714-4808-B402-574C1E2BA7B5}">
      <dgm:prSet/>
      <dgm:spPr/>
      <dgm:t>
        <a:bodyPr/>
        <a:lstStyle/>
        <a:p>
          <a:endParaRPr lang="en-US"/>
        </a:p>
      </dgm:t>
    </dgm:pt>
    <dgm:pt modelId="{02DC7C5A-EAFC-4EDB-AD49-E59C6ED332BE}" type="parTrans" cxnId="{2DACF7C9-A714-4808-B402-574C1E2BA7B5}">
      <dgm:prSet/>
      <dgm:spPr/>
      <dgm:t>
        <a:bodyPr/>
        <a:lstStyle/>
        <a:p>
          <a:endParaRPr lang="en-US"/>
        </a:p>
      </dgm:t>
    </dgm:pt>
    <dgm:pt modelId="{5BB61B32-2508-471A-90E1-3F452F8A8634}" type="pres">
      <dgm:prSet presAssocID="{4758758A-F8FD-405F-955A-0D7310B01E40}" presName="Name0" presStyleCnt="0">
        <dgm:presLayoutVars>
          <dgm:dir/>
          <dgm:resizeHandles val="exact"/>
        </dgm:presLayoutVars>
      </dgm:prSet>
      <dgm:spPr/>
    </dgm:pt>
    <dgm:pt modelId="{FCFC2772-74B3-4F7D-B1E9-D4EBCDDFE5D7}" type="pres">
      <dgm:prSet presAssocID="{F98FD61E-7FC5-4DFD-9C93-C67BF2629DE9}" presName="composite" presStyleCnt="0"/>
      <dgm:spPr/>
    </dgm:pt>
    <dgm:pt modelId="{D7B19E19-47DB-4B9F-A7EA-E205B32F7B08}" type="pres">
      <dgm:prSet presAssocID="{F98FD61E-7FC5-4DFD-9C93-C67BF2629DE9}" presName="rect1" presStyleLbl="trAlignAcc1" presStyleIdx="0" presStyleCnt="3">
        <dgm:presLayoutVars>
          <dgm:bulletEnabled val="1"/>
        </dgm:presLayoutVars>
      </dgm:prSet>
      <dgm:spPr/>
    </dgm:pt>
    <dgm:pt modelId="{F2C1D2A3-D032-48BF-965F-C198251F616F}" type="pres">
      <dgm:prSet presAssocID="{F98FD61E-7FC5-4DFD-9C93-C67BF2629DE9}" presName="rect2"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Cmd Terminal with solid fill"/>
        </a:ext>
      </dgm:extLst>
    </dgm:pt>
    <dgm:pt modelId="{EDF61E3B-9EB1-44AD-B56A-88304C50E1CD}" type="pres">
      <dgm:prSet presAssocID="{2881980D-4454-421D-A0AA-33FACDFB5A54}" presName="sibTrans" presStyleCnt="0"/>
      <dgm:spPr/>
    </dgm:pt>
    <dgm:pt modelId="{CB48C23B-9FE5-421B-B987-4B4D124F0D65}" type="pres">
      <dgm:prSet presAssocID="{4E2E79A8-E2D4-4099-99B7-EFBE3550A964}" presName="composite" presStyleCnt="0"/>
      <dgm:spPr/>
    </dgm:pt>
    <dgm:pt modelId="{E48BFE74-965E-45EB-9262-30FA2AD90BE4}" type="pres">
      <dgm:prSet presAssocID="{4E2E79A8-E2D4-4099-99B7-EFBE3550A964}" presName="rect1" presStyleLbl="trAlignAcc1" presStyleIdx="1" presStyleCnt="3">
        <dgm:presLayoutVars>
          <dgm:bulletEnabled val="1"/>
        </dgm:presLayoutVars>
      </dgm:prSet>
      <dgm:spPr/>
    </dgm:pt>
    <dgm:pt modelId="{D2CD0288-BBD6-4782-91A7-49C23D554119}" type="pres">
      <dgm:prSet presAssocID="{4E2E79A8-E2D4-4099-99B7-EFBE3550A964}" presName="rect2"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Chat with solid fill"/>
        </a:ext>
      </dgm:extLst>
    </dgm:pt>
    <dgm:pt modelId="{56517498-4A31-483B-A018-E4B8B0566910}" type="pres">
      <dgm:prSet presAssocID="{B594F46F-287E-4293-961B-B0BB5E811CE5}" presName="sibTrans" presStyleCnt="0"/>
      <dgm:spPr/>
    </dgm:pt>
    <dgm:pt modelId="{6109D1B3-646B-4615-BFB8-AAE8BB054701}" type="pres">
      <dgm:prSet presAssocID="{DCDD815A-3EE0-40DE-8CEA-CE958C04616A}" presName="composite" presStyleCnt="0"/>
      <dgm:spPr/>
    </dgm:pt>
    <dgm:pt modelId="{106FD0BD-BA93-4B9E-9FB7-B57203623B9C}" type="pres">
      <dgm:prSet presAssocID="{DCDD815A-3EE0-40DE-8CEA-CE958C04616A}" presName="rect1" presStyleLbl="trAlignAcc1" presStyleIdx="2" presStyleCnt="3">
        <dgm:presLayoutVars>
          <dgm:bulletEnabled val="1"/>
        </dgm:presLayoutVars>
      </dgm:prSet>
      <dgm:spPr/>
    </dgm:pt>
    <dgm:pt modelId="{1450D377-AAB6-4C6E-B9BD-01144964834D}" type="pres">
      <dgm:prSet presAssocID="{DCDD815A-3EE0-40DE-8CEA-CE958C04616A}" presName="rect2"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Completed with solid fill"/>
        </a:ext>
      </dgm:extLst>
    </dgm:pt>
  </dgm:ptLst>
  <dgm:cxnLst>
    <dgm:cxn modelId="{FD99B029-76D8-4C5B-987C-AED4E6A252F8}" type="presOf" srcId="{4758758A-F8FD-405F-955A-0D7310B01E40}" destId="{5BB61B32-2508-471A-90E1-3F452F8A8634}" srcOrd="0" destOrd="0" presId="urn:microsoft.com/office/officeart/2008/layout/PictureStrips"/>
    <dgm:cxn modelId="{0DCA9B3F-AC8A-4A42-BB71-64A25AA3905F}" srcId="{4758758A-F8FD-405F-955A-0D7310B01E40}" destId="{DCDD815A-3EE0-40DE-8CEA-CE958C04616A}" srcOrd="2" destOrd="0" parTransId="{A7644C25-2CBD-4C36-8BF5-17890331BFE5}" sibTransId="{3F7E60F1-791B-4E1B-A72A-13899469E1C2}"/>
    <dgm:cxn modelId="{CD5A0D45-398D-40F8-BEDC-0441E70C731A}" srcId="{4758758A-F8FD-405F-955A-0D7310B01E40}" destId="{F98FD61E-7FC5-4DFD-9C93-C67BF2629DE9}" srcOrd="0" destOrd="0" parTransId="{4215379D-46FA-42B5-B03E-510140455BC6}" sibTransId="{2881980D-4454-421D-A0AA-33FACDFB5A54}"/>
    <dgm:cxn modelId="{59681898-D9FB-4CFD-ACDB-94328DECB31E}" type="presOf" srcId="{F98FD61E-7FC5-4DFD-9C93-C67BF2629DE9}" destId="{D7B19E19-47DB-4B9F-A7EA-E205B32F7B08}" srcOrd="0" destOrd="0" presId="urn:microsoft.com/office/officeart/2008/layout/PictureStrips"/>
    <dgm:cxn modelId="{7EAB39BB-1C8A-489E-ACAC-F395A97AA133}" type="presOf" srcId="{4E2E79A8-E2D4-4099-99B7-EFBE3550A964}" destId="{E48BFE74-965E-45EB-9262-30FA2AD90BE4}" srcOrd="0" destOrd="0" presId="urn:microsoft.com/office/officeart/2008/layout/PictureStrips"/>
    <dgm:cxn modelId="{2DACF7C9-A714-4808-B402-574C1E2BA7B5}" srcId="{4758758A-F8FD-405F-955A-0D7310B01E40}" destId="{4E2E79A8-E2D4-4099-99B7-EFBE3550A964}" srcOrd="1" destOrd="0" parTransId="{02DC7C5A-EAFC-4EDB-AD49-E59C6ED332BE}" sibTransId="{B594F46F-287E-4293-961B-B0BB5E811CE5}"/>
    <dgm:cxn modelId="{AA7A53CA-6530-4C71-AEA8-DA2BAF339E8B}" type="presOf" srcId="{DCDD815A-3EE0-40DE-8CEA-CE958C04616A}" destId="{106FD0BD-BA93-4B9E-9FB7-B57203623B9C}" srcOrd="0" destOrd="0" presId="urn:microsoft.com/office/officeart/2008/layout/PictureStrips"/>
    <dgm:cxn modelId="{EA5D7FE5-E56C-4A3D-9F11-3C121FABA1A0}" type="presParOf" srcId="{5BB61B32-2508-471A-90E1-3F452F8A8634}" destId="{FCFC2772-74B3-4F7D-B1E9-D4EBCDDFE5D7}" srcOrd="0" destOrd="0" presId="urn:microsoft.com/office/officeart/2008/layout/PictureStrips"/>
    <dgm:cxn modelId="{B582BB48-8876-4C62-8F69-C03BE73E1DC4}" type="presParOf" srcId="{FCFC2772-74B3-4F7D-B1E9-D4EBCDDFE5D7}" destId="{D7B19E19-47DB-4B9F-A7EA-E205B32F7B08}" srcOrd="0" destOrd="0" presId="urn:microsoft.com/office/officeart/2008/layout/PictureStrips"/>
    <dgm:cxn modelId="{ED21D170-D1EB-4946-B026-25B8E0876921}" type="presParOf" srcId="{FCFC2772-74B3-4F7D-B1E9-D4EBCDDFE5D7}" destId="{F2C1D2A3-D032-48BF-965F-C198251F616F}" srcOrd="1" destOrd="0" presId="urn:microsoft.com/office/officeart/2008/layout/PictureStrips"/>
    <dgm:cxn modelId="{A0064CE4-C112-4F67-B5B6-559662019518}" type="presParOf" srcId="{5BB61B32-2508-471A-90E1-3F452F8A8634}" destId="{EDF61E3B-9EB1-44AD-B56A-88304C50E1CD}" srcOrd="1" destOrd="0" presId="urn:microsoft.com/office/officeart/2008/layout/PictureStrips"/>
    <dgm:cxn modelId="{97236DE3-335A-402E-B1A9-FF3BE1622160}" type="presParOf" srcId="{5BB61B32-2508-471A-90E1-3F452F8A8634}" destId="{CB48C23B-9FE5-421B-B987-4B4D124F0D65}" srcOrd="2" destOrd="0" presId="urn:microsoft.com/office/officeart/2008/layout/PictureStrips"/>
    <dgm:cxn modelId="{67B85316-3850-4622-8A46-AD9A29289218}" type="presParOf" srcId="{CB48C23B-9FE5-421B-B987-4B4D124F0D65}" destId="{E48BFE74-965E-45EB-9262-30FA2AD90BE4}" srcOrd="0" destOrd="0" presId="urn:microsoft.com/office/officeart/2008/layout/PictureStrips"/>
    <dgm:cxn modelId="{CE3311C7-A945-4AB8-8141-09027A992D0D}" type="presParOf" srcId="{CB48C23B-9FE5-421B-B987-4B4D124F0D65}" destId="{D2CD0288-BBD6-4782-91A7-49C23D554119}" srcOrd="1" destOrd="0" presId="urn:microsoft.com/office/officeart/2008/layout/PictureStrips"/>
    <dgm:cxn modelId="{1FB9549A-8C24-4E7C-98D2-F2656B13EA0A}" type="presParOf" srcId="{5BB61B32-2508-471A-90E1-3F452F8A8634}" destId="{56517498-4A31-483B-A018-E4B8B0566910}" srcOrd="3" destOrd="0" presId="urn:microsoft.com/office/officeart/2008/layout/PictureStrips"/>
    <dgm:cxn modelId="{8924E4BB-C2D6-4E8A-9E8E-AB7AEE54AAB2}" type="presParOf" srcId="{5BB61B32-2508-471A-90E1-3F452F8A8634}" destId="{6109D1B3-646B-4615-BFB8-AAE8BB054701}" srcOrd="4" destOrd="0" presId="urn:microsoft.com/office/officeart/2008/layout/PictureStrips"/>
    <dgm:cxn modelId="{87DD300E-9A0A-4F49-A5C3-107EB0303C9F}" type="presParOf" srcId="{6109D1B3-646B-4615-BFB8-AAE8BB054701}" destId="{106FD0BD-BA93-4B9E-9FB7-B57203623B9C}" srcOrd="0" destOrd="0" presId="urn:microsoft.com/office/officeart/2008/layout/PictureStrips"/>
    <dgm:cxn modelId="{613BB92E-ECF7-49F2-ABD2-03B421342ABA}" type="presParOf" srcId="{6109D1B3-646B-4615-BFB8-AAE8BB054701}" destId="{1450D377-AAB6-4C6E-B9BD-01144964834D}"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E4B04F-243B-41D7-A59E-68DB618B91FC}" type="doc">
      <dgm:prSet loTypeId="urn:microsoft.com/office/officeart/2005/8/layout/matrix3" loCatId="matrix" qsTypeId="urn:microsoft.com/office/officeart/2005/8/quickstyle/simple4" qsCatId="simple" csTypeId="urn:microsoft.com/office/officeart/2005/8/colors/accent1_3" csCatId="accent1"/>
      <dgm:spPr/>
      <dgm:t>
        <a:bodyPr/>
        <a:lstStyle/>
        <a:p>
          <a:endParaRPr lang="en-US"/>
        </a:p>
      </dgm:t>
    </dgm:pt>
    <dgm:pt modelId="{490CC440-D377-4C25-AA6B-7A3E4FDFE253}">
      <dgm:prSet/>
      <dgm:spPr/>
      <dgm:t>
        <a:bodyPr/>
        <a:lstStyle/>
        <a:p>
          <a:r>
            <a:rPr lang="en-US" b="1"/>
            <a:t>Unacceptable Risk</a:t>
          </a:r>
          <a:r>
            <a:rPr lang="en-US"/>
            <a:t>: Banned uses (e.g., social scoring, exploitative manipulation).</a:t>
          </a:r>
        </a:p>
      </dgm:t>
    </dgm:pt>
    <dgm:pt modelId="{A6830F76-CD48-43EA-B1B8-C519F9A015C7}" type="parTrans" cxnId="{B5BC67A7-0255-42A5-9AFE-4B9F541B44D9}">
      <dgm:prSet/>
      <dgm:spPr/>
      <dgm:t>
        <a:bodyPr/>
        <a:lstStyle/>
        <a:p>
          <a:endParaRPr lang="en-US"/>
        </a:p>
      </dgm:t>
    </dgm:pt>
    <dgm:pt modelId="{2E31BC54-DFEE-4F03-8A06-B22FE08F1D90}" type="sibTrans" cxnId="{B5BC67A7-0255-42A5-9AFE-4B9F541B44D9}">
      <dgm:prSet/>
      <dgm:spPr/>
      <dgm:t>
        <a:bodyPr/>
        <a:lstStyle/>
        <a:p>
          <a:endParaRPr lang="en-US"/>
        </a:p>
      </dgm:t>
    </dgm:pt>
    <dgm:pt modelId="{533703C8-FC39-432D-83C2-15A68825F17B}">
      <dgm:prSet/>
      <dgm:spPr/>
      <dgm:t>
        <a:bodyPr/>
        <a:lstStyle/>
        <a:p>
          <a:r>
            <a:rPr lang="en-US" b="1"/>
            <a:t>High-Risk</a:t>
          </a:r>
          <a:r>
            <a:rPr lang="en-US"/>
            <a:t>: Systems impacting rights and safety (e.g., job screening, law enforcement).</a:t>
          </a:r>
        </a:p>
      </dgm:t>
    </dgm:pt>
    <dgm:pt modelId="{259862C8-ABED-41D5-9AFA-76976F7D040A}" type="parTrans" cxnId="{0131BB75-07E1-42D7-A196-6D73607DE245}">
      <dgm:prSet/>
      <dgm:spPr/>
      <dgm:t>
        <a:bodyPr/>
        <a:lstStyle/>
        <a:p>
          <a:endParaRPr lang="en-US"/>
        </a:p>
      </dgm:t>
    </dgm:pt>
    <dgm:pt modelId="{8F5C5108-AFE6-4A1F-8842-34EFC21F839D}" type="sibTrans" cxnId="{0131BB75-07E1-42D7-A196-6D73607DE245}">
      <dgm:prSet/>
      <dgm:spPr/>
      <dgm:t>
        <a:bodyPr/>
        <a:lstStyle/>
        <a:p>
          <a:endParaRPr lang="en-US"/>
        </a:p>
      </dgm:t>
    </dgm:pt>
    <dgm:pt modelId="{C1F4D816-7F97-4032-93B9-741A02032733}">
      <dgm:prSet/>
      <dgm:spPr/>
      <dgm:t>
        <a:bodyPr/>
        <a:lstStyle/>
        <a:p>
          <a:r>
            <a:rPr lang="en-US" b="1" dirty="0"/>
            <a:t>Transparency Risk</a:t>
          </a:r>
          <a:r>
            <a:rPr lang="en-US" dirty="0"/>
            <a:t>: Disclosures required for manipulation-prone applications.</a:t>
          </a:r>
        </a:p>
      </dgm:t>
    </dgm:pt>
    <dgm:pt modelId="{C56949A9-DAF0-4EDD-A063-F521604FC336}" type="parTrans" cxnId="{D5FCFA8B-1DF6-4A17-8A5D-BC5E74A7ED3A}">
      <dgm:prSet/>
      <dgm:spPr/>
      <dgm:t>
        <a:bodyPr/>
        <a:lstStyle/>
        <a:p>
          <a:endParaRPr lang="en-US"/>
        </a:p>
      </dgm:t>
    </dgm:pt>
    <dgm:pt modelId="{D92F4BDD-26FF-4923-9603-C05627404A2C}" type="sibTrans" cxnId="{D5FCFA8B-1DF6-4A17-8A5D-BC5E74A7ED3A}">
      <dgm:prSet/>
      <dgm:spPr/>
      <dgm:t>
        <a:bodyPr/>
        <a:lstStyle/>
        <a:p>
          <a:endParaRPr lang="en-US"/>
        </a:p>
      </dgm:t>
    </dgm:pt>
    <dgm:pt modelId="{E5648E48-0864-450A-A634-96B320CADE49}">
      <dgm:prSet/>
      <dgm:spPr/>
      <dgm:t>
        <a:bodyPr/>
        <a:lstStyle/>
        <a:p>
          <a:r>
            <a:rPr lang="en-US" b="1"/>
            <a:t>Minimal Risk</a:t>
          </a:r>
          <a:r>
            <a:rPr lang="en-US"/>
            <a:t>: General use with voluntary standards adherence.</a:t>
          </a:r>
        </a:p>
      </dgm:t>
    </dgm:pt>
    <dgm:pt modelId="{C26D5227-695C-4CBC-9224-BCA8EE9789C7}" type="parTrans" cxnId="{A1A677D7-9B27-4955-97AA-71E92DF31A09}">
      <dgm:prSet/>
      <dgm:spPr/>
      <dgm:t>
        <a:bodyPr/>
        <a:lstStyle/>
        <a:p>
          <a:endParaRPr lang="en-US"/>
        </a:p>
      </dgm:t>
    </dgm:pt>
    <dgm:pt modelId="{CA2A05A8-A05E-4BE1-A403-38C952E862F3}" type="sibTrans" cxnId="{A1A677D7-9B27-4955-97AA-71E92DF31A09}">
      <dgm:prSet/>
      <dgm:spPr/>
      <dgm:t>
        <a:bodyPr/>
        <a:lstStyle/>
        <a:p>
          <a:endParaRPr lang="en-US"/>
        </a:p>
      </dgm:t>
    </dgm:pt>
    <dgm:pt modelId="{2C33EEF5-302C-4CBA-920A-A6E034CDF96D}" type="pres">
      <dgm:prSet presAssocID="{A1E4B04F-243B-41D7-A59E-68DB618B91FC}" presName="matrix" presStyleCnt="0">
        <dgm:presLayoutVars>
          <dgm:chMax val="1"/>
          <dgm:dir/>
          <dgm:resizeHandles val="exact"/>
        </dgm:presLayoutVars>
      </dgm:prSet>
      <dgm:spPr/>
    </dgm:pt>
    <dgm:pt modelId="{F424A1D0-4EEF-46FE-9EBD-357C065F7E70}" type="pres">
      <dgm:prSet presAssocID="{A1E4B04F-243B-41D7-A59E-68DB618B91FC}" presName="diamond" presStyleLbl="bgShp" presStyleIdx="0" presStyleCnt="1"/>
      <dgm:spPr/>
    </dgm:pt>
    <dgm:pt modelId="{68D758AC-C427-4E25-9DE8-9467F61D4088}" type="pres">
      <dgm:prSet presAssocID="{A1E4B04F-243B-41D7-A59E-68DB618B91FC}" presName="quad1" presStyleLbl="node1" presStyleIdx="0" presStyleCnt="4">
        <dgm:presLayoutVars>
          <dgm:chMax val="0"/>
          <dgm:chPref val="0"/>
          <dgm:bulletEnabled val="1"/>
        </dgm:presLayoutVars>
      </dgm:prSet>
      <dgm:spPr/>
    </dgm:pt>
    <dgm:pt modelId="{7F14E4CF-F0EF-4175-B94B-4B6E74644127}" type="pres">
      <dgm:prSet presAssocID="{A1E4B04F-243B-41D7-A59E-68DB618B91FC}" presName="quad2" presStyleLbl="node1" presStyleIdx="1" presStyleCnt="4">
        <dgm:presLayoutVars>
          <dgm:chMax val="0"/>
          <dgm:chPref val="0"/>
          <dgm:bulletEnabled val="1"/>
        </dgm:presLayoutVars>
      </dgm:prSet>
      <dgm:spPr/>
    </dgm:pt>
    <dgm:pt modelId="{0E812426-22EC-46BD-A31A-EE4D0A1807C2}" type="pres">
      <dgm:prSet presAssocID="{A1E4B04F-243B-41D7-A59E-68DB618B91FC}" presName="quad3" presStyleLbl="node1" presStyleIdx="2" presStyleCnt="4">
        <dgm:presLayoutVars>
          <dgm:chMax val="0"/>
          <dgm:chPref val="0"/>
          <dgm:bulletEnabled val="1"/>
        </dgm:presLayoutVars>
      </dgm:prSet>
      <dgm:spPr/>
    </dgm:pt>
    <dgm:pt modelId="{308F1579-C402-485E-B8D4-BDE8B8E0647C}" type="pres">
      <dgm:prSet presAssocID="{A1E4B04F-243B-41D7-A59E-68DB618B91FC}" presName="quad4" presStyleLbl="node1" presStyleIdx="3" presStyleCnt="4">
        <dgm:presLayoutVars>
          <dgm:chMax val="0"/>
          <dgm:chPref val="0"/>
          <dgm:bulletEnabled val="1"/>
        </dgm:presLayoutVars>
      </dgm:prSet>
      <dgm:spPr/>
    </dgm:pt>
  </dgm:ptLst>
  <dgm:cxnLst>
    <dgm:cxn modelId="{F36F3D02-3B04-468B-A158-ED35A44AEBDE}" type="presOf" srcId="{533703C8-FC39-432D-83C2-15A68825F17B}" destId="{7F14E4CF-F0EF-4175-B94B-4B6E74644127}" srcOrd="0" destOrd="0" presId="urn:microsoft.com/office/officeart/2005/8/layout/matrix3"/>
    <dgm:cxn modelId="{D54B436C-5DDF-4939-A124-32EADC67F8F3}" type="presOf" srcId="{490CC440-D377-4C25-AA6B-7A3E4FDFE253}" destId="{68D758AC-C427-4E25-9DE8-9467F61D4088}" srcOrd="0" destOrd="0" presId="urn:microsoft.com/office/officeart/2005/8/layout/matrix3"/>
    <dgm:cxn modelId="{0131BB75-07E1-42D7-A196-6D73607DE245}" srcId="{A1E4B04F-243B-41D7-A59E-68DB618B91FC}" destId="{533703C8-FC39-432D-83C2-15A68825F17B}" srcOrd="1" destOrd="0" parTransId="{259862C8-ABED-41D5-9AFA-76976F7D040A}" sibTransId="{8F5C5108-AFE6-4A1F-8842-34EFC21F839D}"/>
    <dgm:cxn modelId="{0E210883-C1A3-4629-A358-EDC2FF79388F}" type="presOf" srcId="{E5648E48-0864-450A-A634-96B320CADE49}" destId="{308F1579-C402-485E-B8D4-BDE8B8E0647C}" srcOrd="0" destOrd="0" presId="urn:microsoft.com/office/officeart/2005/8/layout/matrix3"/>
    <dgm:cxn modelId="{D5FCFA8B-1DF6-4A17-8A5D-BC5E74A7ED3A}" srcId="{A1E4B04F-243B-41D7-A59E-68DB618B91FC}" destId="{C1F4D816-7F97-4032-93B9-741A02032733}" srcOrd="2" destOrd="0" parTransId="{C56949A9-DAF0-4EDD-A063-F521604FC336}" sibTransId="{D92F4BDD-26FF-4923-9603-C05627404A2C}"/>
    <dgm:cxn modelId="{C0E57298-D5F1-43C5-BEF3-3B99B00F39B9}" type="presOf" srcId="{A1E4B04F-243B-41D7-A59E-68DB618B91FC}" destId="{2C33EEF5-302C-4CBA-920A-A6E034CDF96D}" srcOrd="0" destOrd="0" presId="urn:microsoft.com/office/officeart/2005/8/layout/matrix3"/>
    <dgm:cxn modelId="{D5DE58A5-87E8-496A-9C7B-D5A879F678B2}" type="presOf" srcId="{C1F4D816-7F97-4032-93B9-741A02032733}" destId="{0E812426-22EC-46BD-A31A-EE4D0A1807C2}" srcOrd="0" destOrd="0" presId="urn:microsoft.com/office/officeart/2005/8/layout/matrix3"/>
    <dgm:cxn modelId="{B5BC67A7-0255-42A5-9AFE-4B9F541B44D9}" srcId="{A1E4B04F-243B-41D7-A59E-68DB618B91FC}" destId="{490CC440-D377-4C25-AA6B-7A3E4FDFE253}" srcOrd="0" destOrd="0" parTransId="{A6830F76-CD48-43EA-B1B8-C519F9A015C7}" sibTransId="{2E31BC54-DFEE-4F03-8A06-B22FE08F1D90}"/>
    <dgm:cxn modelId="{A1A677D7-9B27-4955-97AA-71E92DF31A09}" srcId="{A1E4B04F-243B-41D7-A59E-68DB618B91FC}" destId="{E5648E48-0864-450A-A634-96B320CADE49}" srcOrd="3" destOrd="0" parTransId="{C26D5227-695C-4CBC-9224-BCA8EE9789C7}" sibTransId="{CA2A05A8-A05E-4BE1-A403-38C952E862F3}"/>
    <dgm:cxn modelId="{BFCD5D86-C2EB-465A-BD74-36B44EE93765}" type="presParOf" srcId="{2C33EEF5-302C-4CBA-920A-A6E034CDF96D}" destId="{F424A1D0-4EEF-46FE-9EBD-357C065F7E70}" srcOrd="0" destOrd="0" presId="urn:microsoft.com/office/officeart/2005/8/layout/matrix3"/>
    <dgm:cxn modelId="{C48952D9-093D-42BA-AEE4-C98E38353D88}" type="presParOf" srcId="{2C33EEF5-302C-4CBA-920A-A6E034CDF96D}" destId="{68D758AC-C427-4E25-9DE8-9467F61D4088}" srcOrd="1" destOrd="0" presId="urn:microsoft.com/office/officeart/2005/8/layout/matrix3"/>
    <dgm:cxn modelId="{3C82066C-0F72-4BD9-AA9E-B621560EEDDB}" type="presParOf" srcId="{2C33EEF5-302C-4CBA-920A-A6E034CDF96D}" destId="{7F14E4CF-F0EF-4175-B94B-4B6E74644127}" srcOrd="2" destOrd="0" presId="urn:microsoft.com/office/officeart/2005/8/layout/matrix3"/>
    <dgm:cxn modelId="{E4969E04-BC21-4C77-AE00-AB68E5A2BC8F}" type="presParOf" srcId="{2C33EEF5-302C-4CBA-920A-A6E034CDF96D}" destId="{0E812426-22EC-46BD-A31A-EE4D0A1807C2}" srcOrd="3" destOrd="0" presId="urn:microsoft.com/office/officeart/2005/8/layout/matrix3"/>
    <dgm:cxn modelId="{65A24388-B9AE-40B9-865B-FF501234AD62}" type="presParOf" srcId="{2C33EEF5-302C-4CBA-920A-A6E034CDF96D}" destId="{308F1579-C402-485E-B8D4-BDE8B8E0647C}"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custT="1"/>
      <dgm:spPr/>
      <dgm:t>
        <a:bodyPr/>
        <a:lstStyle/>
        <a:p>
          <a:r>
            <a:rPr lang="en-US" sz="2300" i="1" dirty="0">
              <a:latin typeface="Calibri" panose="020F0502020204030204" pitchFamily="34" charset="0"/>
              <a:cs typeface="Calibri" panose="020F0502020204030204" pitchFamily="34" charset="0"/>
            </a:rPr>
            <a:t>Researchers</a:t>
          </a:r>
          <a:r>
            <a:rPr lang="en-US" sz="2300" dirty="0">
              <a:latin typeface="Calibri" panose="020F0502020204030204" pitchFamily="34" charset="0"/>
              <a:cs typeface="Calibri" panose="020F0502020204030204" pitchFamily="34" charset="0"/>
            </a:rPr>
            <a:t>:</a:t>
          </a: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695D76F8-693B-4265-A920-0E446DC55E4F}">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Responsibility for scientific output</a:t>
          </a:r>
        </a:p>
      </dgm:t>
    </dgm:pt>
    <dgm:pt modelId="{7FB49347-4604-4FC1-A1C1-A2C7D38CBCE8}" type="parTrans" cxnId="{00A21116-FFC9-4BD4-BE2B-3906E1FB692A}">
      <dgm:prSet/>
      <dgm:spPr/>
      <dgm:t>
        <a:bodyPr/>
        <a:lstStyle/>
        <a:p>
          <a:endParaRPr lang="en-US"/>
        </a:p>
      </dgm:t>
    </dgm:pt>
    <dgm:pt modelId="{58374A18-C840-4E53-9072-00D9ED5DDFFC}" type="sibTrans" cxnId="{00A21116-FFC9-4BD4-BE2B-3906E1FB692A}">
      <dgm:prSet/>
      <dgm:spPr/>
      <dgm:t>
        <a:bodyPr/>
        <a:lstStyle/>
        <a:p>
          <a:endParaRPr lang="en-US"/>
        </a:p>
      </dgm:t>
    </dgm:pt>
    <dgm:pt modelId="{DBD39FF1-5AF4-4628-82E7-4EA80D835598}">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Transparent GAI use</a:t>
          </a:r>
        </a:p>
      </dgm:t>
    </dgm:pt>
    <dgm:pt modelId="{6DB7D6EF-7998-4202-8D31-64D0959D1F48}" type="parTrans" cxnId="{C9A6DDF6-18D6-4714-9AD9-5F4B63E2C5F8}">
      <dgm:prSet/>
      <dgm:spPr/>
      <dgm:t>
        <a:bodyPr/>
        <a:lstStyle/>
        <a:p>
          <a:endParaRPr lang="en-US"/>
        </a:p>
      </dgm:t>
    </dgm:pt>
    <dgm:pt modelId="{2F80DDF8-E1E9-48FB-BE4C-87BFA7F1875D}" type="sibTrans" cxnId="{C9A6DDF6-18D6-4714-9AD9-5F4B63E2C5F8}">
      <dgm:prSet/>
      <dgm:spPr/>
      <dgm:t>
        <a:bodyPr/>
        <a:lstStyle/>
        <a:p>
          <a:endParaRPr lang="en-US"/>
        </a:p>
      </dgm:t>
    </dgm:pt>
    <dgm:pt modelId="{A3590324-7441-4476-8D05-898DFFF5C8B6}">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Privacy, confidentiality, and intellectual property rights</a:t>
          </a:r>
        </a:p>
      </dgm:t>
    </dgm:pt>
    <dgm:pt modelId="{45225F07-EE94-42B3-911B-0C38FF15A789}" type="parTrans" cxnId="{98334C43-2A02-4C7C-921B-6B0BA1C454C6}">
      <dgm:prSet/>
      <dgm:spPr/>
      <dgm:t>
        <a:bodyPr/>
        <a:lstStyle/>
        <a:p>
          <a:endParaRPr lang="en-US"/>
        </a:p>
      </dgm:t>
    </dgm:pt>
    <dgm:pt modelId="{D8039693-E056-41D6-98B5-03FAD5185B73}" type="sibTrans" cxnId="{98334C43-2A02-4C7C-921B-6B0BA1C454C6}">
      <dgm:prSet/>
      <dgm:spPr/>
      <dgm:t>
        <a:bodyPr/>
        <a:lstStyle/>
        <a:p>
          <a:endParaRPr lang="en-US"/>
        </a:p>
      </dgm:t>
    </dgm:pt>
    <dgm:pt modelId="{467161AA-6361-41E9-A7B7-E322B02AD7ED}">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Legal and ethical standards</a:t>
          </a:r>
        </a:p>
      </dgm:t>
    </dgm:pt>
    <dgm:pt modelId="{CA1ECF30-A5FF-4571-A4F7-CBF90781F5B5}" type="parTrans" cxnId="{C1861F7F-FF00-4B07-A05C-E883DE21D8BE}">
      <dgm:prSet/>
      <dgm:spPr/>
      <dgm:t>
        <a:bodyPr/>
        <a:lstStyle/>
        <a:p>
          <a:endParaRPr lang="en-US"/>
        </a:p>
      </dgm:t>
    </dgm:pt>
    <dgm:pt modelId="{1874BD84-8DB0-4E23-AED7-E13C2B2894A8}" type="sibTrans" cxnId="{C1861F7F-FF00-4B07-A05C-E883DE21D8BE}">
      <dgm:prSet/>
      <dgm:spPr/>
      <dgm:t>
        <a:bodyPr/>
        <a:lstStyle/>
        <a:p>
          <a:endParaRPr lang="en-US"/>
        </a:p>
      </dgm:t>
    </dgm:pt>
    <dgm:pt modelId="{ADCD7B0C-55CE-4B17-9EF4-F471E8833411}">
      <dgm:prSet custT="1"/>
      <dgm:spPr/>
      <dgm:t>
        <a:bodyPr tIns="756000" bIns="396000" anchor="ctr"/>
        <a:lstStyle/>
        <a:p>
          <a:pPr>
            <a:lnSpc>
              <a:spcPct val="100000"/>
            </a:lnSpc>
            <a:spcBef>
              <a:spcPts val="1200"/>
            </a:spcBef>
            <a:spcAft>
              <a:spcPts val="1200"/>
            </a:spcAft>
          </a:pPr>
          <a:r>
            <a:rPr lang="en-US" sz="2200" dirty="0">
              <a:solidFill>
                <a:schemeClr val="tx1"/>
              </a:solidFill>
              <a:latin typeface="Calibri" panose="020F0502020204030204" pitchFamily="34" charset="0"/>
              <a:cs typeface="Calibri" panose="020F0502020204030204" pitchFamily="34" charset="0"/>
            </a:rPr>
            <a:t>Refrain from using GAI substantially in sensitive activities</a:t>
          </a:r>
        </a:p>
      </dgm:t>
    </dgm:pt>
    <dgm:pt modelId="{E9A989F7-8033-4E1C-9EE3-3B559588D62B}" type="parTrans" cxnId="{D91F08D0-DA27-4873-A9A1-A4A3AF0B70F9}">
      <dgm:prSet/>
      <dgm:spPr/>
      <dgm:t>
        <a:bodyPr/>
        <a:lstStyle/>
        <a:p>
          <a:endParaRPr lang="en-US"/>
        </a:p>
      </dgm:t>
    </dgm:pt>
    <dgm:pt modelId="{34B9F779-363E-4E1B-90B6-1A117E15A5BE}" type="sibTrans" cxnId="{D91F08D0-DA27-4873-A9A1-A4A3AF0B70F9}">
      <dgm:prSet/>
      <dgm:spPr/>
      <dgm:t>
        <a:bodyPr/>
        <a:lstStyle/>
        <a:p>
          <a:endParaRPr lang="en-US"/>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ScaleY="40468" custLinFactNeighborX="48772" custLinFactNeighborY="-16778">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X="97738" custScaleY="96760" custLinFactNeighborX="2586" custLinFactNeighborY="17380">
        <dgm:presLayoutVars>
          <dgm:bulletEnabled val="1"/>
        </dgm:presLayoutVars>
      </dgm:prSet>
      <dgm:spPr/>
    </dgm:pt>
  </dgm:ptLst>
  <dgm:cxnLst>
    <dgm:cxn modelId="{2BD7990E-997F-418B-873B-B706906FB717}" type="presOf" srcId="{695D76F8-693B-4265-A920-0E446DC55E4F}" destId="{0D59EF6B-1EB7-419B-8DBE-BF4E7CEDF5E9}" srcOrd="0" destOrd="0" presId="urn:microsoft.com/office/officeart/2005/8/layout/list1"/>
    <dgm:cxn modelId="{00A21116-FFC9-4BD4-BE2B-3906E1FB692A}" srcId="{B4CD012B-6ADB-4581-A159-0E0CC3F5C310}" destId="{695D76F8-693B-4265-A920-0E446DC55E4F}" srcOrd="0"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D14A8B1D-BDE9-40C2-895B-D1FA9C3F28B0}" type="presOf" srcId="{A3590324-7441-4476-8D05-898DFFF5C8B6}" destId="{0D59EF6B-1EB7-419B-8DBE-BF4E7CEDF5E9}" srcOrd="0" destOrd="2" presId="urn:microsoft.com/office/officeart/2005/8/layout/list1"/>
    <dgm:cxn modelId="{0C0D6822-48A1-4718-9F3C-AE43C658A808}" type="presOf" srcId="{B4CD012B-6ADB-4581-A159-0E0CC3F5C310}" destId="{3B825C74-FC7F-4227-B1C2-1367865E8FD2}" srcOrd="0" destOrd="0" presId="urn:microsoft.com/office/officeart/2005/8/layout/list1"/>
    <dgm:cxn modelId="{98334C43-2A02-4C7C-921B-6B0BA1C454C6}" srcId="{B4CD012B-6ADB-4581-A159-0E0CC3F5C310}" destId="{A3590324-7441-4476-8D05-898DFFF5C8B6}" srcOrd="2" destOrd="0" parTransId="{45225F07-EE94-42B3-911B-0C38FF15A789}" sibTransId="{D8039693-E056-41D6-98B5-03FAD5185B73}"/>
    <dgm:cxn modelId="{C879DD7B-0B2B-413E-B6CF-B3C8C8F293DF}" type="presOf" srcId="{B4CD012B-6ADB-4581-A159-0E0CC3F5C310}" destId="{BB75020F-81B9-42C3-A4AB-1B9EE193638B}" srcOrd="1" destOrd="0" presId="urn:microsoft.com/office/officeart/2005/8/layout/list1"/>
    <dgm:cxn modelId="{C1861F7F-FF00-4B07-A05C-E883DE21D8BE}" srcId="{B4CD012B-6ADB-4581-A159-0E0CC3F5C310}" destId="{467161AA-6361-41E9-A7B7-E322B02AD7ED}" srcOrd="3" destOrd="0" parTransId="{CA1ECF30-A5FF-4571-A4F7-CBF90781F5B5}" sibTransId="{1874BD84-8DB0-4E23-AED7-E13C2B2894A8}"/>
    <dgm:cxn modelId="{3F2CD98A-ADFB-459D-BE4B-EC65B0FA5624}" srcId="{ECED0CF8-FC62-40BC-AF40-8DF6A7740453}" destId="{B4CD012B-6ADB-4581-A159-0E0CC3F5C310}" srcOrd="0" destOrd="0" parTransId="{CB9D2E66-8AD8-414A-9D86-109FA75A8446}" sibTransId="{28397561-BB3E-4A76-B5E1-44867BB00FA0}"/>
    <dgm:cxn modelId="{C0C590A6-7795-4558-9AA7-D0563D31BDB5}" type="presOf" srcId="{467161AA-6361-41E9-A7B7-E322B02AD7ED}" destId="{0D59EF6B-1EB7-419B-8DBE-BF4E7CEDF5E9}" srcOrd="0" destOrd="3" presId="urn:microsoft.com/office/officeart/2005/8/layout/list1"/>
    <dgm:cxn modelId="{1E6782B0-4398-4660-8B81-B0F77253536B}" type="presOf" srcId="{DBD39FF1-5AF4-4628-82E7-4EA80D835598}" destId="{0D59EF6B-1EB7-419B-8DBE-BF4E7CEDF5E9}" srcOrd="0" destOrd="1" presId="urn:microsoft.com/office/officeart/2005/8/layout/list1"/>
    <dgm:cxn modelId="{D91F08D0-DA27-4873-A9A1-A4A3AF0B70F9}" srcId="{B4CD012B-6ADB-4581-A159-0E0CC3F5C310}" destId="{ADCD7B0C-55CE-4B17-9EF4-F471E8833411}" srcOrd="4" destOrd="0" parTransId="{E9A989F7-8033-4E1C-9EE3-3B559588D62B}" sibTransId="{34B9F779-363E-4E1B-90B6-1A117E15A5BE}"/>
    <dgm:cxn modelId="{C9A6DDF6-18D6-4714-9AD9-5F4B63E2C5F8}" srcId="{B4CD012B-6ADB-4581-A159-0E0CC3F5C310}" destId="{DBD39FF1-5AF4-4628-82E7-4EA80D835598}" srcOrd="1" destOrd="0" parTransId="{6DB7D6EF-7998-4202-8D31-64D0959D1F48}" sibTransId="{2F80DDF8-E1E9-48FB-BE4C-87BFA7F1875D}"/>
    <dgm:cxn modelId="{0EDFAAFC-CD7C-4F8C-990E-5107BD134223}" type="presOf" srcId="{ADCD7B0C-55CE-4B17-9EF4-F471E8833411}" destId="{0D59EF6B-1EB7-419B-8DBE-BF4E7CEDF5E9}" srcOrd="0" destOrd="4" presId="urn:microsoft.com/office/officeart/2005/8/layout/list1"/>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ED0CF8-FC62-40BC-AF40-8DF6A774045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4CD012B-6ADB-4581-A159-0E0CC3F5C310}">
      <dgm:prSet custT="1"/>
      <dgm:spPr/>
      <dgm:t>
        <a:bodyPr/>
        <a:lstStyle/>
        <a:p>
          <a:r>
            <a:rPr lang="en-US" sz="2300" b="0" i="1" dirty="0">
              <a:solidFill>
                <a:schemeClr val="bg1"/>
              </a:solidFill>
              <a:effectLst/>
              <a:latin typeface="Calibri" panose="020F0502020204030204" pitchFamily="34" charset="0"/>
              <a:cs typeface="Calibri" panose="020F0502020204030204" pitchFamily="34" charset="0"/>
            </a:rPr>
            <a:t>Research Organizations</a:t>
          </a:r>
          <a:r>
            <a:rPr lang="en-US" sz="2300" b="0" i="0" dirty="0">
              <a:solidFill>
                <a:schemeClr val="bg1"/>
              </a:solidFill>
              <a:effectLst/>
              <a:latin typeface="Calibri" panose="020F0502020204030204" pitchFamily="34" charset="0"/>
              <a:cs typeface="Calibri" panose="020F0502020204030204" pitchFamily="34" charset="0"/>
            </a:rPr>
            <a:t>:</a:t>
          </a:r>
          <a:endParaRPr lang="en-US" sz="2300" dirty="0">
            <a:solidFill>
              <a:schemeClr val="bg1"/>
            </a:solidFill>
            <a:latin typeface="Calibri" panose="020F0502020204030204" pitchFamily="34" charset="0"/>
            <a:cs typeface="Calibri" panose="020F0502020204030204" pitchFamily="34" charset="0"/>
          </a:endParaRPr>
        </a:p>
      </dgm:t>
    </dgm:pt>
    <dgm:pt modelId="{CB9D2E66-8AD8-414A-9D86-109FA75A8446}" type="parTrans" cxnId="{3F2CD98A-ADFB-459D-BE4B-EC65B0FA5624}">
      <dgm:prSet/>
      <dgm:spPr/>
      <dgm:t>
        <a:bodyPr/>
        <a:lstStyle/>
        <a:p>
          <a:endParaRPr lang="en-US"/>
        </a:p>
      </dgm:t>
    </dgm:pt>
    <dgm:pt modelId="{28397561-BB3E-4A76-B5E1-44867BB00FA0}" type="sibTrans" cxnId="{3F2CD98A-ADFB-459D-BE4B-EC65B0FA5624}">
      <dgm:prSet/>
      <dgm:spPr/>
      <dgm:t>
        <a:bodyPr/>
        <a:lstStyle/>
        <a:p>
          <a:endParaRPr lang="en-US"/>
        </a:p>
      </dgm:t>
    </dgm:pt>
    <dgm:pt modelId="{BDD0B54B-C86E-4F64-A6CB-C60185B92B71}">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dgm:t>
    </dgm:pt>
    <dgm:pt modelId="{6CC8EF0F-9863-4608-9F7A-EBADCDCB8CBF}" type="parTrans" cxnId="{DCDF5766-3C7E-4678-ADE8-1C292F4463D2}">
      <dgm:prSet/>
      <dgm:spPr/>
      <dgm:t>
        <a:bodyPr/>
        <a:lstStyle/>
        <a:p>
          <a:endParaRPr lang="nl-NL"/>
        </a:p>
      </dgm:t>
    </dgm:pt>
    <dgm:pt modelId="{4CD0851E-F55D-401E-9CC3-4FE8D0B1C9DC}" type="sibTrans" cxnId="{DCDF5766-3C7E-4678-ADE8-1C292F4463D2}">
      <dgm:prSet/>
      <dgm:spPr/>
      <dgm:t>
        <a:bodyPr/>
        <a:lstStyle/>
        <a:p>
          <a:endParaRPr lang="nl-NL"/>
        </a:p>
      </dgm:t>
    </dgm:pt>
    <dgm:pt modelId="{D09A9154-424C-4078-98CF-0084D3B315BA}">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dgm:t>
    </dgm:pt>
    <dgm:pt modelId="{A96992C9-760F-4D83-93FA-654A1F8A2EAF}" type="parTrans" cxnId="{9EAF9733-8417-4629-A988-DC5CA996C404}">
      <dgm:prSet/>
      <dgm:spPr/>
      <dgm:t>
        <a:bodyPr/>
        <a:lstStyle/>
        <a:p>
          <a:endParaRPr lang="nl-NL"/>
        </a:p>
      </dgm:t>
    </dgm:pt>
    <dgm:pt modelId="{44D2C4FD-CA31-4AA3-B7C1-85DC0D2CFB64}" type="sibTrans" cxnId="{9EAF9733-8417-4629-A988-DC5CA996C404}">
      <dgm:prSet/>
      <dgm:spPr/>
      <dgm:t>
        <a:bodyPr/>
        <a:lstStyle/>
        <a:p>
          <a:endParaRPr lang="nl-NL"/>
        </a:p>
      </dgm:t>
    </dgm:pt>
    <dgm:pt modelId="{3EB7445E-E4FA-4DEF-8AD0-EC3E145190E7}">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gm:t>
    </dgm:pt>
    <dgm:pt modelId="{2E767CAE-8099-41A6-AC2A-B05D6C491D94}" type="parTrans" cxnId="{C9966A75-F961-45C1-9D6B-2EFD77C7F01F}">
      <dgm:prSet/>
      <dgm:spPr/>
      <dgm:t>
        <a:bodyPr/>
        <a:lstStyle/>
        <a:p>
          <a:endParaRPr lang="nl-NL"/>
        </a:p>
      </dgm:t>
    </dgm:pt>
    <dgm:pt modelId="{5DDFFC99-8169-43FF-843A-CEFB8D27A558}" type="sibTrans" cxnId="{C9966A75-F961-45C1-9D6B-2EFD77C7F01F}">
      <dgm:prSet/>
      <dgm:spPr/>
      <dgm:t>
        <a:bodyPr/>
        <a:lstStyle/>
        <a:p>
          <a:endParaRPr lang="nl-NL"/>
        </a:p>
      </dgm:t>
    </dgm:pt>
    <dgm:pt modelId="{695D76F8-693B-4265-A920-0E446DC55E4F}">
      <dgm:prSet custT="1"/>
      <dgm:spPr/>
      <dgm:t>
        <a:bodyPr tIns="504000" bIns="360000"/>
        <a:lstStyle/>
        <a:p>
          <a:pPr marL="228600" lvl="1" indent="-228600" algn="l" defTabSz="1022350">
            <a:lnSpc>
              <a:spcPct val="100000"/>
            </a:lnSpc>
            <a:spcBef>
              <a:spcPts val="120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dgm:t>
    </dgm:pt>
    <dgm:pt modelId="{58374A18-C840-4E53-9072-00D9ED5DDFFC}" type="sibTrans" cxnId="{00A21116-FFC9-4BD4-BE2B-3906E1FB692A}">
      <dgm:prSet/>
      <dgm:spPr/>
      <dgm:t>
        <a:bodyPr/>
        <a:lstStyle/>
        <a:p>
          <a:endParaRPr lang="en-US"/>
        </a:p>
      </dgm:t>
    </dgm:pt>
    <dgm:pt modelId="{7FB49347-4604-4FC1-A1C1-A2C7D38CBCE8}" type="parTrans" cxnId="{00A21116-FFC9-4BD4-BE2B-3906E1FB692A}">
      <dgm:prSet/>
      <dgm:spPr/>
      <dgm:t>
        <a:bodyPr/>
        <a:lstStyle/>
        <a:p>
          <a:endParaRPr lang="en-US"/>
        </a:p>
      </dgm:t>
    </dgm:pt>
    <dgm:pt modelId="{7DCCEB19-5E70-419D-86C3-676A37297ABD}" type="pres">
      <dgm:prSet presAssocID="{ECED0CF8-FC62-40BC-AF40-8DF6A7740453}" presName="linear" presStyleCnt="0">
        <dgm:presLayoutVars>
          <dgm:dir/>
          <dgm:animLvl val="lvl"/>
          <dgm:resizeHandles val="exact"/>
        </dgm:presLayoutVars>
      </dgm:prSet>
      <dgm:spPr/>
    </dgm:pt>
    <dgm:pt modelId="{5AAB31FE-3ADE-44B3-B705-50C7ADA7C2BA}" type="pres">
      <dgm:prSet presAssocID="{B4CD012B-6ADB-4581-A159-0E0CC3F5C310}" presName="parentLin" presStyleCnt="0"/>
      <dgm:spPr/>
    </dgm:pt>
    <dgm:pt modelId="{3B825C74-FC7F-4227-B1C2-1367865E8FD2}" type="pres">
      <dgm:prSet presAssocID="{B4CD012B-6ADB-4581-A159-0E0CC3F5C310}" presName="parentLeftMargin" presStyleLbl="node1" presStyleIdx="0" presStyleCnt="1"/>
      <dgm:spPr/>
    </dgm:pt>
    <dgm:pt modelId="{BB75020F-81B9-42C3-A4AB-1B9EE193638B}" type="pres">
      <dgm:prSet presAssocID="{B4CD012B-6ADB-4581-A159-0E0CC3F5C310}" presName="parentText" presStyleLbl="node1" presStyleIdx="0" presStyleCnt="1" custScaleY="610240" custLinFactY="100000" custLinFactNeighborY="177600">
        <dgm:presLayoutVars>
          <dgm:chMax val="0"/>
          <dgm:bulletEnabled val="1"/>
        </dgm:presLayoutVars>
      </dgm:prSet>
      <dgm:spPr/>
    </dgm:pt>
    <dgm:pt modelId="{3919E4D7-18DA-455A-997A-C7A3AD605A22}" type="pres">
      <dgm:prSet presAssocID="{B4CD012B-6ADB-4581-A159-0E0CC3F5C310}" presName="negativeSpace" presStyleCnt="0"/>
      <dgm:spPr/>
    </dgm:pt>
    <dgm:pt modelId="{0D59EF6B-1EB7-419B-8DBE-BF4E7CEDF5E9}" type="pres">
      <dgm:prSet presAssocID="{B4CD012B-6ADB-4581-A159-0E0CC3F5C310}" presName="childText" presStyleLbl="conFgAcc1" presStyleIdx="0" presStyleCnt="1" custScaleX="101192" custScaleY="152715" custLinFactNeighborX="-2100" custLinFactNeighborY="-51582">
        <dgm:presLayoutVars>
          <dgm:bulletEnabled val="1"/>
        </dgm:presLayoutVars>
      </dgm:prSet>
      <dgm:spPr/>
    </dgm:pt>
  </dgm:ptLst>
  <dgm:cxnLst>
    <dgm:cxn modelId="{00A21116-FFC9-4BD4-BE2B-3906E1FB692A}" srcId="{B4CD012B-6ADB-4581-A159-0E0CC3F5C310}" destId="{695D76F8-693B-4265-A920-0E446DC55E4F}" srcOrd="0" destOrd="0" parTransId="{7FB49347-4604-4FC1-A1C1-A2C7D38CBCE8}" sibTransId="{58374A18-C840-4E53-9072-00D9ED5DDFFC}"/>
    <dgm:cxn modelId="{D85ACD1B-EB43-4831-8386-D24174F9689A}" type="presOf" srcId="{ECED0CF8-FC62-40BC-AF40-8DF6A7740453}" destId="{7DCCEB19-5E70-419D-86C3-676A37297ABD}" srcOrd="0" destOrd="0" presId="urn:microsoft.com/office/officeart/2005/8/layout/list1"/>
    <dgm:cxn modelId="{0C0D6822-48A1-4718-9F3C-AE43C658A808}" type="presOf" srcId="{B4CD012B-6ADB-4581-A159-0E0CC3F5C310}" destId="{3B825C74-FC7F-4227-B1C2-1367865E8FD2}" srcOrd="0" destOrd="0" presId="urn:microsoft.com/office/officeart/2005/8/layout/list1"/>
    <dgm:cxn modelId="{9EAF9733-8417-4629-A988-DC5CA996C404}" srcId="{B4CD012B-6ADB-4581-A159-0E0CC3F5C310}" destId="{D09A9154-424C-4078-98CF-0084D3B315BA}" srcOrd="2" destOrd="0" parTransId="{A96992C9-760F-4D83-93FA-654A1F8A2EAF}" sibTransId="{44D2C4FD-CA31-4AA3-B7C1-85DC0D2CFB64}"/>
    <dgm:cxn modelId="{025ED141-2845-4FA8-AE30-3F79F9447513}" type="presOf" srcId="{D09A9154-424C-4078-98CF-0084D3B315BA}" destId="{0D59EF6B-1EB7-419B-8DBE-BF4E7CEDF5E9}" srcOrd="0" destOrd="2" presId="urn:microsoft.com/office/officeart/2005/8/layout/list1"/>
    <dgm:cxn modelId="{A8ACA549-16B0-4320-9500-93AF40A2F74C}" type="presOf" srcId="{3EB7445E-E4FA-4DEF-8AD0-EC3E145190E7}" destId="{0D59EF6B-1EB7-419B-8DBE-BF4E7CEDF5E9}" srcOrd="0" destOrd="3" presId="urn:microsoft.com/office/officeart/2005/8/layout/list1"/>
    <dgm:cxn modelId="{DCDF5766-3C7E-4678-ADE8-1C292F4463D2}" srcId="{B4CD012B-6ADB-4581-A159-0E0CC3F5C310}" destId="{BDD0B54B-C86E-4F64-A6CB-C60185B92B71}" srcOrd="1" destOrd="0" parTransId="{6CC8EF0F-9863-4608-9F7A-EBADCDCB8CBF}" sibTransId="{4CD0851E-F55D-401E-9CC3-4FE8D0B1C9DC}"/>
    <dgm:cxn modelId="{C9966A75-F961-45C1-9D6B-2EFD77C7F01F}" srcId="{B4CD012B-6ADB-4581-A159-0E0CC3F5C310}" destId="{3EB7445E-E4FA-4DEF-8AD0-EC3E145190E7}" srcOrd="3" destOrd="0" parTransId="{2E767CAE-8099-41A6-AC2A-B05D6C491D94}" sibTransId="{5DDFFC99-8169-43FF-843A-CEFB8D27A558}"/>
    <dgm:cxn modelId="{C879DD7B-0B2B-413E-B6CF-B3C8C8F293DF}" type="presOf" srcId="{B4CD012B-6ADB-4581-A159-0E0CC3F5C310}" destId="{BB75020F-81B9-42C3-A4AB-1B9EE193638B}" srcOrd="1" destOrd="0" presId="urn:microsoft.com/office/officeart/2005/8/layout/list1"/>
    <dgm:cxn modelId="{BDBC3C89-7679-4C60-A3E9-D9CDBC1BD846}" type="presOf" srcId="{BDD0B54B-C86E-4F64-A6CB-C60185B92B71}" destId="{0D59EF6B-1EB7-419B-8DBE-BF4E7CEDF5E9}" srcOrd="0" destOrd="1" presId="urn:microsoft.com/office/officeart/2005/8/layout/list1"/>
    <dgm:cxn modelId="{3F2CD98A-ADFB-459D-BE4B-EC65B0FA5624}" srcId="{ECED0CF8-FC62-40BC-AF40-8DF6A7740453}" destId="{B4CD012B-6ADB-4581-A159-0E0CC3F5C310}" srcOrd="0" destOrd="0" parTransId="{CB9D2E66-8AD8-414A-9D86-109FA75A8446}" sibTransId="{28397561-BB3E-4A76-B5E1-44867BB00FA0}"/>
    <dgm:cxn modelId="{232B79D5-EC7C-42A5-B59C-3B736BCD9E2D}" type="presOf" srcId="{695D76F8-693B-4265-A920-0E446DC55E4F}" destId="{0D59EF6B-1EB7-419B-8DBE-BF4E7CEDF5E9}" srcOrd="0" destOrd="0" presId="urn:microsoft.com/office/officeart/2005/8/layout/list1"/>
    <dgm:cxn modelId="{6629C2F3-6C70-4B35-9175-B2F46978FAC7}" type="presParOf" srcId="{7DCCEB19-5E70-419D-86C3-676A37297ABD}" destId="{5AAB31FE-3ADE-44B3-B705-50C7ADA7C2BA}" srcOrd="0" destOrd="0" presId="urn:microsoft.com/office/officeart/2005/8/layout/list1"/>
    <dgm:cxn modelId="{18A1507D-3D96-4ED8-AA34-A6BE486A268E}" type="presParOf" srcId="{5AAB31FE-3ADE-44B3-B705-50C7ADA7C2BA}" destId="{3B825C74-FC7F-4227-B1C2-1367865E8FD2}" srcOrd="0" destOrd="0" presId="urn:microsoft.com/office/officeart/2005/8/layout/list1"/>
    <dgm:cxn modelId="{B11C322F-5B01-40C9-8309-1B04A56C69CB}" type="presParOf" srcId="{5AAB31FE-3ADE-44B3-B705-50C7ADA7C2BA}" destId="{BB75020F-81B9-42C3-A4AB-1B9EE193638B}" srcOrd="1" destOrd="0" presId="urn:microsoft.com/office/officeart/2005/8/layout/list1"/>
    <dgm:cxn modelId="{5205ED28-4F52-4133-898E-473160397DE7}" type="presParOf" srcId="{7DCCEB19-5E70-419D-86C3-676A37297ABD}" destId="{3919E4D7-18DA-455A-997A-C7A3AD605A22}" srcOrd="1" destOrd="0" presId="urn:microsoft.com/office/officeart/2005/8/layout/list1"/>
    <dgm:cxn modelId="{566780BC-8132-4E59-8996-A375AEC24DC0}" type="presParOf" srcId="{7DCCEB19-5E70-419D-86C3-676A37297ABD}" destId="{0D59EF6B-1EB7-419B-8DBE-BF4E7CEDF5E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14C79-B96C-8F45-8712-FFD7A023E38E}">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908803-45B5-0E47-9F33-AA8BFF34CDE9}">
      <dsp:nvSpPr>
        <dsp:cNvPr id="0" name=""/>
        <dsp:cNvSpPr/>
      </dsp:nvSpPr>
      <dsp:spPr>
        <a:xfrm>
          <a:off x="604289" y="435133"/>
          <a:ext cx="9851585"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Familiarize with the concept of AI coding assistants, available tools, and capabilities</a:t>
          </a:r>
          <a:endParaRPr lang="en-NL" sz="2400" kern="1200" dirty="0"/>
        </a:p>
      </dsp:txBody>
      <dsp:txXfrm>
        <a:off x="604289" y="435133"/>
        <a:ext cx="9851585" cy="870267"/>
      </dsp:txXfrm>
    </dsp:sp>
    <dsp:sp modelId="{1DDB1FF6-9C87-294C-9F14-FACDD1E21A6C}">
      <dsp:nvSpPr>
        <dsp:cNvPr id="0" name=""/>
        <dsp:cNvSpPr/>
      </dsp:nvSpPr>
      <dsp:spPr>
        <a:xfrm>
          <a:off x="60372" y="326350"/>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53F205-455F-B943-B159-8F69DE7CA27E}">
      <dsp:nvSpPr>
        <dsp:cNvPr id="0" name=""/>
        <dsp:cNvSpPr/>
      </dsp:nvSpPr>
      <dsp:spPr>
        <a:xfrm>
          <a:off x="920631" y="1740535"/>
          <a:ext cx="9535243"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Learn to generate code and optimize its performance using an AI coding assistant</a:t>
          </a:r>
          <a:endParaRPr lang="en-NL" sz="2400" kern="1200" dirty="0"/>
        </a:p>
      </dsp:txBody>
      <dsp:txXfrm>
        <a:off x="920631" y="1740535"/>
        <a:ext cx="9535243" cy="870267"/>
      </dsp:txXfrm>
    </dsp:sp>
    <dsp:sp modelId="{BC5CAE1D-EE3E-D14A-B558-DAC32E5C062D}">
      <dsp:nvSpPr>
        <dsp:cNvPr id="0" name=""/>
        <dsp:cNvSpPr/>
      </dsp:nvSpPr>
      <dsp:spPr>
        <a:xfrm>
          <a:off x="376714" y="1631751"/>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96E452-AE81-1E4C-AFE2-703B52E79385}">
      <dsp:nvSpPr>
        <dsp:cNvPr id="0" name=""/>
        <dsp:cNvSpPr/>
      </dsp:nvSpPr>
      <dsp:spPr>
        <a:xfrm>
          <a:off x="604289" y="3045936"/>
          <a:ext cx="9851585" cy="87026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0775"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a:t>Recognize, evaluate, and mitigate ethical and security considerations when using AI coding assistant</a:t>
          </a:r>
          <a:endParaRPr lang="en-NL" sz="2400" kern="1200"/>
        </a:p>
      </dsp:txBody>
      <dsp:txXfrm>
        <a:off x="604289" y="3045936"/>
        <a:ext cx="9851585" cy="870267"/>
      </dsp:txXfrm>
    </dsp:sp>
    <dsp:sp modelId="{5CE62289-9F3B-7A40-8858-B1BA21AD0E89}">
      <dsp:nvSpPr>
        <dsp:cNvPr id="0" name=""/>
        <dsp:cNvSpPr/>
      </dsp:nvSpPr>
      <dsp:spPr>
        <a:xfrm>
          <a:off x="60372" y="2937153"/>
          <a:ext cx="1087834" cy="1087834"/>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C4088-01CC-4F87-B76D-CF538113BC4C}">
      <dsp:nvSpPr>
        <dsp:cNvPr id="0" name=""/>
        <dsp:cNvSpPr/>
      </dsp:nvSpPr>
      <dsp:spPr>
        <a:xfrm>
          <a:off x="530808" y="149992"/>
          <a:ext cx="568476" cy="568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886A513-743F-4C2B-8CD8-8AC484C6CFDC}">
      <dsp:nvSpPr>
        <dsp:cNvPr id="0" name=""/>
        <dsp:cNvSpPr/>
      </dsp:nvSpPr>
      <dsp:spPr>
        <a:xfrm>
          <a:off x="2937"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Data collection</a:t>
          </a:r>
        </a:p>
      </dsp:txBody>
      <dsp:txXfrm>
        <a:off x="2937" y="863490"/>
        <a:ext cx="1624218" cy="845101"/>
      </dsp:txXfrm>
    </dsp:sp>
    <dsp:sp modelId="{1D235EF6-D282-4079-8B0A-32E339C70D7B}">
      <dsp:nvSpPr>
        <dsp:cNvPr id="0" name=""/>
        <dsp:cNvSpPr/>
      </dsp:nvSpPr>
      <dsp:spPr>
        <a:xfrm>
          <a:off x="2937"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Gathering a large amount of code, documentation, and natural language conversations to train the Al model on.</a:t>
          </a:r>
        </a:p>
      </dsp:txBody>
      <dsp:txXfrm>
        <a:off x="2937" y="1776044"/>
        <a:ext cx="1624218" cy="1746553"/>
      </dsp:txXfrm>
    </dsp:sp>
    <dsp:sp modelId="{96E08373-1C4A-45AF-A449-D71132844477}">
      <dsp:nvSpPr>
        <dsp:cNvPr id="0" name=""/>
        <dsp:cNvSpPr/>
      </dsp:nvSpPr>
      <dsp:spPr>
        <a:xfrm>
          <a:off x="2439265" y="149992"/>
          <a:ext cx="568476" cy="568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685083C-FFDB-4915-B03C-67E67C96D3DD}">
      <dsp:nvSpPr>
        <dsp:cNvPr id="0" name=""/>
        <dsp:cNvSpPr/>
      </dsp:nvSpPr>
      <dsp:spPr>
        <a:xfrm>
          <a:off x="1911394"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Model architecture design</a:t>
          </a:r>
        </a:p>
      </dsp:txBody>
      <dsp:txXfrm>
        <a:off x="1911394" y="863490"/>
        <a:ext cx="1624218" cy="845101"/>
      </dsp:txXfrm>
    </dsp:sp>
    <dsp:sp modelId="{B7D0F8C0-133F-4608-8B17-B56F3B87827A}">
      <dsp:nvSpPr>
        <dsp:cNvPr id="0" name=""/>
        <dsp:cNvSpPr/>
      </dsp:nvSpPr>
      <dsp:spPr>
        <a:xfrm>
          <a:off x="1911394"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Designing the neural network architecture that will power the AI code assistant.</a:t>
          </a:r>
        </a:p>
      </dsp:txBody>
      <dsp:txXfrm>
        <a:off x="1911394" y="1776044"/>
        <a:ext cx="1624218" cy="1746553"/>
      </dsp:txXfrm>
    </dsp:sp>
    <dsp:sp modelId="{1E89AD99-026A-4A87-ADC3-79D3C403E84D}">
      <dsp:nvSpPr>
        <dsp:cNvPr id="0" name=""/>
        <dsp:cNvSpPr/>
      </dsp:nvSpPr>
      <dsp:spPr>
        <a:xfrm>
          <a:off x="4347722" y="149992"/>
          <a:ext cx="568476" cy="568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76F6AA9-E918-4CB9-BF44-31D807AE9B16}">
      <dsp:nvSpPr>
        <dsp:cNvPr id="0" name=""/>
        <dsp:cNvSpPr/>
      </dsp:nvSpPr>
      <dsp:spPr>
        <a:xfrm>
          <a:off x="3819851"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Pre-training</a:t>
          </a:r>
        </a:p>
      </dsp:txBody>
      <dsp:txXfrm>
        <a:off x="3819851" y="863490"/>
        <a:ext cx="1624218" cy="845101"/>
      </dsp:txXfrm>
    </dsp:sp>
    <dsp:sp modelId="{E6558EF2-743D-470B-A98A-ECD4F1F7D908}">
      <dsp:nvSpPr>
        <dsp:cNvPr id="0" name=""/>
        <dsp:cNvSpPr/>
      </dsp:nvSpPr>
      <dsp:spPr>
        <a:xfrm>
          <a:off x="3819851"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Pre-training the Al model on the collected data to develop a general understanding of code, programming concepts, and natural language.</a:t>
          </a:r>
        </a:p>
      </dsp:txBody>
      <dsp:txXfrm>
        <a:off x="3819851" y="1776044"/>
        <a:ext cx="1624218" cy="1746553"/>
      </dsp:txXfrm>
    </dsp:sp>
    <dsp:sp modelId="{9157DA12-1B26-4C67-904E-C2C2D6178EDA}">
      <dsp:nvSpPr>
        <dsp:cNvPr id="0" name=""/>
        <dsp:cNvSpPr/>
      </dsp:nvSpPr>
      <dsp:spPr>
        <a:xfrm>
          <a:off x="6256179" y="149992"/>
          <a:ext cx="568476" cy="568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083170F-9BEA-46A4-950D-FA3AE25938B6}">
      <dsp:nvSpPr>
        <dsp:cNvPr id="0" name=""/>
        <dsp:cNvSpPr/>
      </dsp:nvSpPr>
      <dsp:spPr>
        <a:xfrm>
          <a:off x="5728308"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Fine-tuning</a:t>
          </a:r>
        </a:p>
      </dsp:txBody>
      <dsp:txXfrm>
        <a:off x="5728308" y="863490"/>
        <a:ext cx="1624218" cy="845101"/>
      </dsp:txXfrm>
    </dsp:sp>
    <dsp:sp modelId="{5ED19775-98C3-4F8B-9969-4CFD5B4DD569}">
      <dsp:nvSpPr>
        <dsp:cNvPr id="0" name=""/>
        <dsp:cNvSpPr/>
      </dsp:nvSpPr>
      <dsp:spPr>
        <a:xfrm>
          <a:off x="5728308"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Further training the pre-trained model on specific datasets and tasks related to code generation, code completion, and natural language programming.</a:t>
          </a:r>
        </a:p>
      </dsp:txBody>
      <dsp:txXfrm>
        <a:off x="5728308" y="1776044"/>
        <a:ext cx="1624218" cy="1746553"/>
      </dsp:txXfrm>
    </dsp:sp>
    <dsp:sp modelId="{E6852A16-25DA-4EBF-B3DD-E3736AB1E81A}">
      <dsp:nvSpPr>
        <dsp:cNvPr id="0" name=""/>
        <dsp:cNvSpPr/>
      </dsp:nvSpPr>
      <dsp:spPr>
        <a:xfrm>
          <a:off x="8164636" y="149992"/>
          <a:ext cx="568476" cy="5684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8B867BB5-1C09-4BD4-83E4-A9BDB0303E71}">
      <dsp:nvSpPr>
        <dsp:cNvPr id="0" name=""/>
        <dsp:cNvSpPr/>
      </dsp:nvSpPr>
      <dsp:spPr>
        <a:xfrm>
          <a:off x="7636765" y="863490"/>
          <a:ext cx="1624218" cy="845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Calibri" panose="020F0502020204030204" pitchFamily="34" charset="0"/>
              <a:cs typeface="Calibri" panose="020F0502020204030204" pitchFamily="34" charset="0"/>
            </a:rPr>
            <a:t>Evaluation and iteration</a:t>
          </a:r>
          <a:endParaRPr lang="en-US" sz="1800" kern="1200" dirty="0">
            <a:latin typeface="Calibri" panose="020F0502020204030204" pitchFamily="34" charset="0"/>
            <a:cs typeface="Calibri" panose="020F0502020204030204" pitchFamily="34" charset="0"/>
          </a:endParaRPr>
        </a:p>
      </dsp:txBody>
      <dsp:txXfrm>
        <a:off x="7636765" y="863490"/>
        <a:ext cx="1624218" cy="845101"/>
      </dsp:txXfrm>
    </dsp:sp>
    <dsp:sp modelId="{4FC5D0EC-96EA-480D-A97F-FEB1E472A670}">
      <dsp:nvSpPr>
        <dsp:cNvPr id="0" name=""/>
        <dsp:cNvSpPr/>
      </dsp:nvSpPr>
      <dsp:spPr>
        <a:xfrm>
          <a:off x="7636765" y="1776044"/>
          <a:ext cx="1624218" cy="1746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latin typeface="Calibri" panose="020F0502020204030204" pitchFamily="34" charset="0"/>
              <a:cs typeface="Calibri" panose="020F0502020204030204" pitchFamily="34" charset="0"/>
            </a:rPr>
            <a:t>Testing the AI code assistant on a variety of use cases, then iterating on the model architecture and training process to improve performance.</a:t>
          </a:r>
        </a:p>
      </dsp:txBody>
      <dsp:txXfrm>
        <a:off x="7636765" y="1776044"/>
        <a:ext cx="1624218" cy="17465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63DCF-6852-464B-9088-A9858C2A4979}">
      <dsp:nvSpPr>
        <dsp:cNvPr id="0" name=""/>
        <dsp:cNvSpPr/>
      </dsp:nvSpPr>
      <dsp:spPr>
        <a:xfrm>
          <a:off x="0" y="63497"/>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47317-7EAB-4CF6-A747-32E00E423C84}">
      <dsp:nvSpPr>
        <dsp:cNvPr id="0" name=""/>
        <dsp:cNvSpPr/>
      </dsp:nvSpPr>
      <dsp:spPr>
        <a:xfrm>
          <a:off x="221438" y="169019"/>
          <a:ext cx="402614" cy="40261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1C08E9-D2B3-4B52-BBE3-3B7D6CF84F89}">
      <dsp:nvSpPr>
        <dsp:cNvPr id="0" name=""/>
        <dsp:cNvSpPr/>
      </dsp:nvSpPr>
      <dsp:spPr>
        <a:xfrm>
          <a:off x="845490" y="4313"/>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NL" sz="1700" kern="1200"/>
            <a:t>Intelligent </a:t>
          </a:r>
          <a:r>
            <a:rPr lang="nl-NL" sz="1700" kern="1200"/>
            <a:t>c</a:t>
          </a:r>
          <a:r>
            <a:rPr lang="en-NL" sz="1700" kern="1200"/>
            <a:t>ode </a:t>
          </a:r>
          <a:r>
            <a:rPr lang="nl-NL" sz="1700" kern="1200"/>
            <a:t>c</a:t>
          </a:r>
          <a:r>
            <a:rPr lang="en-NL" sz="1700" kern="1200"/>
            <a:t>ompletion</a:t>
          </a:r>
          <a:endParaRPr lang="en-US" sz="1700" kern="1200"/>
        </a:p>
      </dsp:txBody>
      <dsp:txXfrm>
        <a:off x="845490" y="4313"/>
        <a:ext cx="3162741" cy="732026"/>
      </dsp:txXfrm>
    </dsp:sp>
    <dsp:sp modelId="{27DDA639-7784-4C66-BB66-A9F6D0BAD724}">
      <dsp:nvSpPr>
        <dsp:cNvPr id="0" name=""/>
        <dsp:cNvSpPr/>
      </dsp:nvSpPr>
      <dsp:spPr>
        <a:xfrm>
          <a:off x="4008231" y="4313"/>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NL" sz="1400" kern="1200" dirty="0"/>
            <a:t>Reducing the time spen</a:t>
          </a:r>
          <a:r>
            <a:rPr lang="en-US" sz="1400" kern="1200" dirty="0"/>
            <a:t>t</a:t>
          </a:r>
          <a:r>
            <a:rPr lang="en-NL" sz="1400" kern="1200" dirty="0"/>
            <a:t> on routine typing tasks</a:t>
          </a:r>
          <a:endParaRPr lang="en-US" sz="1400" kern="1200" dirty="0"/>
        </a:p>
      </dsp:txBody>
      <dsp:txXfrm>
        <a:off x="4008231" y="4313"/>
        <a:ext cx="3019255" cy="732026"/>
      </dsp:txXfrm>
    </dsp:sp>
    <dsp:sp modelId="{F83B2D07-0C62-4CBA-B5C1-8E6A2B39FD0C}">
      <dsp:nvSpPr>
        <dsp:cNvPr id="0" name=""/>
        <dsp:cNvSpPr/>
      </dsp:nvSpPr>
      <dsp:spPr>
        <a:xfrm>
          <a:off x="0" y="919346"/>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52A950-70FB-4613-AB56-A04D974273CC}">
      <dsp:nvSpPr>
        <dsp:cNvPr id="0" name=""/>
        <dsp:cNvSpPr/>
      </dsp:nvSpPr>
      <dsp:spPr>
        <a:xfrm>
          <a:off x="221438" y="1084052"/>
          <a:ext cx="402614" cy="402614"/>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389C70-ACF7-41DA-A6F8-A4AE71FFE68D}">
      <dsp:nvSpPr>
        <dsp:cNvPr id="0" name=""/>
        <dsp:cNvSpPr/>
      </dsp:nvSpPr>
      <dsp:spPr>
        <a:xfrm>
          <a:off x="845490" y="919346"/>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NL" sz="1700" kern="1200"/>
            <a:t>Real-time </a:t>
          </a:r>
          <a:r>
            <a:rPr lang="nl-NL" sz="1700" kern="1200"/>
            <a:t>e</a:t>
          </a:r>
          <a:r>
            <a:rPr lang="en-NL" sz="1700" kern="1200"/>
            <a:t>rror </a:t>
          </a:r>
          <a:r>
            <a:rPr lang="nl-NL" sz="1700" kern="1200"/>
            <a:t>d</a:t>
          </a:r>
          <a:r>
            <a:rPr lang="en-NL" sz="1700" kern="1200"/>
            <a:t>etection</a:t>
          </a:r>
          <a:endParaRPr lang="en-US" sz="1700" kern="1200"/>
        </a:p>
      </dsp:txBody>
      <dsp:txXfrm>
        <a:off x="845490" y="919346"/>
        <a:ext cx="3162741" cy="732026"/>
      </dsp:txXfrm>
    </dsp:sp>
    <dsp:sp modelId="{2D846C39-3016-4E50-B989-4371DAA8DF00}">
      <dsp:nvSpPr>
        <dsp:cNvPr id="0" name=""/>
        <dsp:cNvSpPr/>
      </dsp:nvSpPr>
      <dsp:spPr>
        <a:xfrm>
          <a:off x="4008231" y="919346"/>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NL" sz="1400" kern="1200" dirty="0"/>
            <a:t>Allows to fix issues before execution, enhancing code reliability</a:t>
          </a:r>
          <a:endParaRPr lang="en-US" sz="1400" kern="1200" dirty="0"/>
        </a:p>
      </dsp:txBody>
      <dsp:txXfrm>
        <a:off x="4008231" y="919346"/>
        <a:ext cx="3019255" cy="732026"/>
      </dsp:txXfrm>
    </dsp:sp>
    <dsp:sp modelId="{0AA623F0-0679-4692-8558-93A5B332A333}">
      <dsp:nvSpPr>
        <dsp:cNvPr id="0" name=""/>
        <dsp:cNvSpPr/>
      </dsp:nvSpPr>
      <dsp:spPr>
        <a:xfrm>
          <a:off x="0" y="1834379"/>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375EDF-EFF7-4980-9518-D75A06F53A09}">
      <dsp:nvSpPr>
        <dsp:cNvPr id="0" name=""/>
        <dsp:cNvSpPr/>
      </dsp:nvSpPr>
      <dsp:spPr>
        <a:xfrm>
          <a:off x="221438" y="1999085"/>
          <a:ext cx="402614" cy="402614"/>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DF327-156F-467B-8196-27E608877B65}">
      <dsp:nvSpPr>
        <dsp:cNvPr id="0" name=""/>
        <dsp:cNvSpPr/>
      </dsp:nvSpPr>
      <dsp:spPr>
        <a:xfrm>
          <a:off x="845490" y="1834379"/>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NL" sz="1700" kern="1200"/>
            <a:t>Code </a:t>
          </a:r>
          <a:r>
            <a:rPr lang="nl-NL" sz="1700" kern="1200"/>
            <a:t>r</a:t>
          </a:r>
          <a:r>
            <a:rPr lang="en-NL" sz="1700" kern="1200"/>
            <a:t>efactoring </a:t>
          </a:r>
          <a:r>
            <a:rPr lang="nl-NL" sz="1700" kern="1200"/>
            <a:t>s</a:t>
          </a:r>
          <a:r>
            <a:rPr lang="en-NL" sz="1700" kern="1200"/>
            <a:t>uggestions</a:t>
          </a:r>
          <a:endParaRPr lang="en-US" sz="1700" kern="1200"/>
        </a:p>
      </dsp:txBody>
      <dsp:txXfrm>
        <a:off x="845490" y="1834379"/>
        <a:ext cx="3162741" cy="732026"/>
      </dsp:txXfrm>
    </dsp:sp>
    <dsp:sp modelId="{DA109009-E9B3-4405-9084-6C15A5FEBA54}">
      <dsp:nvSpPr>
        <dsp:cNvPr id="0" name=""/>
        <dsp:cNvSpPr/>
      </dsp:nvSpPr>
      <dsp:spPr>
        <a:xfrm>
          <a:off x="4008231" y="1834379"/>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NL" sz="1400" kern="1200" dirty="0"/>
            <a:t>Analyze existing code and propose optimizations</a:t>
          </a:r>
          <a:endParaRPr lang="en-US" sz="1400" kern="1200" dirty="0"/>
        </a:p>
      </dsp:txBody>
      <dsp:txXfrm>
        <a:off x="4008231" y="1834379"/>
        <a:ext cx="3019255" cy="732026"/>
      </dsp:txXfrm>
    </dsp:sp>
    <dsp:sp modelId="{F755B5AE-C23F-4C80-A1BE-3B7DBAB2D330}">
      <dsp:nvSpPr>
        <dsp:cNvPr id="0" name=""/>
        <dsp:cNvSpPr/>
      </dsp:nvSpPr>
      <dsp:spPr>
        <a:xfrm>
          <a:off x="0" y="2749412"/>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410E16-FF30-45FC-B8EF-5A960C9753FD}">
      <dsp:nvSpPr>
        <dsp:cNvPr id="0" name=""/>
        <dsp:cNvSpPr/>
      </dsp:nvSpPr>
      <dsp:spPr>
        <a:xfrm>
          <a:off x="221438" y="2914118"/>
          <a:ext cx="402614" cy="4026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0B069C-61C9-4490-9CDB-74FA3481605D}">
      <dsp:nvSpPr>
        <dsp:cNvPr id="0" name=""/>
        <dsp:cNvSpPr/>
      </dsp:nvSpPr>
      <dsp:spPr>
        <a:xfrm>
          <a:off x="845490" y="2749412"/>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US" sz="1700" kern="1200"/>
            <a:t>Automated documentation generation</a:t>
          </a:r>
        </a:p>
      </dsp:txBody>
      <dsp:txXfrm>
        <a:off x="845490" y="2749412"/>
        <a:ext cx="3162741" cy="732026"/>
      </dsp:txXfrm>
    </dsp:sp>
    <dsp:sp modelId="{4BD93527-3229-4CF7-92DF-B924EB712B6F}">
      <dsp:nvSpPr>
        <dsp:cNvPr id="0" name=""/>
        <dsp:cNvSpPr/>
      </dsp:nvSpPr>
      <dsp:spPr>
        <a:xfrm>
          <a:off x="4008231" y="2749412"/>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US" sz="1400" kern="1200" dirty="0"/>
            <a:t>Can generate documentation snippets based on the code, reducing manual effort </a:t>
          </a:r>
        </a:p>
      </dsp:txBody>
      <dsp:txXfrm>
        <a:off x="4008231" y="2749412"/>
        <a:ext cx="3019255" cy="732026"/>
      </dsp:txXfrm>
    </dsp:sp>
    <dsp:sp modelId="{CF35164A-0472-4688-9720-51CCC1F20FEA}">
      <dsp:nvSpPr>
        <dsp:cNvPr id="0" name=""/>
        <dsp:cNvSpPr/>
      </dsp:nvSpPr>
      <dsp:spPr>
        <a:xfrm>
          <a:off x="0" y="3664445"/>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726DB3-C64E-4167-89B6-73D860820AE8}">
      <dsp:nvSpPr>
        <dsp:cNvPr id="0" name=""/>
        <dsp:cNvSpPr/>
      </dsp:nvSpPr>
      <dsp:spPr>
        <a:xfrm>
          <a:off x="221438" y="3829151"/>
          <a:ext cx="402614" cy="4026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4051C6-D6A6-4BE5-BB6A-9BE39CA39B60}">
      <dsp:nvSpPr>
        <dsp:cNvPr id="0" name=""/>
        <dsp:cNvSpPr/>
      </dsp:nvSpPr>
      <dsp:spPr>
        <a:xfrm>
          <a:off x="845490" y="3664445"/>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nl-NL" sz="1700" kern="1200"/>
            <a:t>Code and  error explanation</a:t>
          </a:r>
          <a:endParaRPr lang="en-US" sz="1700" kern="1200"/>
        </a:p>
      </dsp:txBody>
      <dsp:txXfrm>
        <a:off x="845490" y="3664445"/>
        <a:ext cx="3162741" cy="732026"/>
      </dsp:txXfrm>
    </dsp:sp>
    <dsp:sp modelId="{FBB8BB48-B4B7-4548-8025-DBCF0F025849}">
      <dsp:nvSpPr>
        <dsp:cNvPr id="0" name=""/>
        <dsp:cNvSpPr/>
      </dsp:nvSpPr>
      <dsp:spPr>
        <a:xfrm>
          <a:off x="4008231" y="3664445"/>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nl-NL" sz="1400" kern="1200" dirty="0"/>
            <a:t>Can </a:t>
          </a:r>
          <a:r>
            <a:rPr lang="nl-NL" sz="1400" kern="1200" dirty="0" err="1"/>
            <a:t>explain</a:t>
          </a:r>
          <a:r>
            <a:rPr lang="nl-NL" sz="1400" kern="1200" dirty="0"/>
            <a:t> code </a:t>
          </a:r>
          <a:r>
            <a:rPr lang="nl-NL" sz="1400" kern="1200" dirty="0" err="1"/>
            <a:t>functions</a:t>
          </a:r>
          <a:r>
            <a:rPr lang="nl-NL" sz="1400" kern="1200" dirty="0"/>
            <a:t> or </a:t>
          </a:r>
          <a:r>
            <a:rPr lang="nl-NL" sz="1400" kern="1200" dirty="0" err="1"/>
            <a:t>errors</a:t>
          </a:r>
          <a:r>
            <a:rPr lang="nl-NL" sz="1400" kern="1200" dirty="0"/>
            <a:t> in code </a:t>
          </a:r>
          <a:r>
            <a:rPr lang="nl-NL" sz="1400" kern="1200" dirty="0" err="1"/>
            <a:t>and</a:t>
          </a:r>
          <a:r>
            <a:rPr lang="nl-NL" sz="1400" kern="1200" dirty="0"/>
            <a:t> help fix </a:t>
          </a:r>
          <a:r>
            <a:rPr lang="nl-NL" sz="1400" kern="1200" dirty="0" err="1"/>
            <a:t>them</a:t>
          </a:r>
          <a:endParaRPr lang="en-US" sz="1400" kern="1200" dirty="0"/>
        </a:p>
      </dsp:txBody>
      <dsp:txXfrm>
        <a:off x="4008231" y="3664445"/>
        <a:ext cx="3019255" cy="732026"/>
      </dsp:txXfrm>
    </dsp:sp>
    <dsp:sp modelId="{78E25AA1-6497-49EF-A78B-698FAEA19613}">
      <dsp:nvSpPr>
        <dsp:cNvPr id="0" name=""/>
        <dsp:cNvSpPr/>
      </dsp:nvSpPr>
      <dsp:spPr>
        <a:xfrm>
          <a:off x="0" y="4579478"/>
          <a:ext cx="7028314" cy="73202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DC889-DF66-43C8-A1A4-7DD9DBAF55B1}">
      <dsp:nvSpPr>
        <dsp:cNvPr id="0" name=""/>
        <dsp:cNvSpPr/>
      </dsp:nvSpPr>
      <dsp:spPr>
        <a:xfrm>
          <a:off x="221438" y="4744184"/>
          <a:ext cx="402614" cy="4026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09872-03AF-42F7-84A3-EC239F1A83F2}">
      <dsp:nvSpPr>
        <dsp:cNvPr id="0" name=""/>
        <dsp:cNvSpPr/>
      </dsp:nvSpPr>
      <dsp:spPr>
        <a:xfrm>
          <a:off x="845490" y="4579478"/>
          <a:ext cx="3162741"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755650">
            <a:lnSpc>
              <a:spcPct val="100000"/>
            </a:lnSpc>
            <a:spcBef>
              <a:spcPct val="0"/>
            </a:spcBef>
            <a:spcAft>
              <a:spcPct val="35000"/>
            </a:spcAft>
            <a:buNone/>
          </a:pPr>
          <a:r>
            <a:rPr lang="en-US" sz="1700" kern="1200"/>
            <a:t>Collaboration enhancement</a:t>
          </a:r>
        </a:p>
      </dsp:txBody>
      <dsp:txXfrm>
        <a:off x="845490" y="4579478"/>
        <a:ext cx="3162741" cy="732026"/>
      </dsp:txXfrm>
    </dsp:sp>
    <dsp:sp modelId="{A3FFAD51-EE42-43EE-9240-61A631CCB28A}">
      <dsp:nvSpPr>
        <dsp:cNvPr id="0" name=""/>
        <dsp:cNvSpPr/>
      </dsp:nvSpPr>
      <dsp:spPr>
        <a:xfrm>
          <a:off x="4008231" y="4579478"/>
          <a:ext cx="3019255" cy="7320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73" tIns="77473" rIns="77473" bIns="77473" numCol="1" spcCol="1270" anchor="ctr" anchorCtr="0">
          <a:noAutofit/>
        </a:bodyPr>
        <a:lstStyle/>
        <a:p>
          <a:pPr marL="0" lvl="0" indent="0" algn="l" defTabSz="622300">
            <a:lnSpc>
              <a:spcPct val="100000"/>
            </a:lnSpc>
            <a:spcBef>
              <a:spcPct val="0"/>
            </a:spcBef>
            <a:spcAft>
              <a:spcPct val="35000"/>
            </a:spcAft>
            <a:buNone/>
          </a:pPr>
          <a:r>
            <a:rPr lang="en-US" sz="1400" kern="1200" dirty="0"/>
            <a:t>Version control integration and shared code analysis promote teamwork</a:t>
          </a:r>
        </a:p>
      </dsp:txBody>
      <dsp:txXfrm>
        <a:off x="4008231" y="4579478"/>
        <a:ext cx="3019255" cy="7320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5865C-7EEC-430A-B59C-BF45C8919FA4}">
      <dsp:nvSpPr>
        <dsp:cNvPr id="0" name=""/>
        <dsp:cNvSpPr/>
      </dsp:nvSpPr>
      <dsp:spPr>
        <a:xfrm>
          <a:off x="0" y="0"/>
          <a:ext cx="7485380" cy="1173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Small-scale Tasks - Simple Automation, with a focus on accelerating individual coding steps.</a:t>
          </a:r>
        </a:p>
        <a:p>
          <a:pPr marL="114300" lvl="1" indent="-114300" algn="l" defTabSz="533400">
            <a:lnSpc>
              <a:spcPct val="90000"/>
            </a:lnSpc>
            <a:spcBef>
              <a:spcPct val="0"/>
            </a:spcBef>
            <a:spcAft>
              <a:spcPct val="15000"/>
            </a:spcAft>
            <a:buFontTx/>
            <a:buChar char="•"/>
          </a:pPr>
          <a:r>
            <a:rPr lang="en-US" altLang="en-US" sz="1200" kern="1200" dirty="0"/>
            <a:t>Code autocompletions, syntax suggestions, code snippets, and basic refactoring.</a:t>
          </a:r>
          <a:endParaRPr lang="en-US" sz="1200" kern="1200" dirty="0"/>
        </a:p>
      </dsp:txBody>
      <dsp:txXfrm>
        <a:off x="34370" y="34370"/>
        <a:ext cx="6119944" cy="1104739"/>
      </dsp:txXfrm>
    </dsp:sp>
    <dsp:sp modelId="{D449460A-96DF-44BB-9791-836D5F5A3B31}">
      <dsp:nvSpPr>
        <dsp:cNvPr id="0" name=""/>
        <dsp:cNvSpPr/>
      </dsp:nvSpPr>
      <dsp:spPr>
        <a:xfrm>
          <a:off x="626900" y="1386840"/>
          <a:ext cx="7485380" cy="1173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Mid-scale Tasks - Intelligent Code Synthesis, indicating a stronger understanding of context.</a:t>
          </a:r>
        </a:p>
        <a:p>
          <a:pPr marL="114300" lvl="1" indent="-114300" algn="l" defTabSz="533400">
            <a:lnSpc>
              <a:spcPct val="90000"/>
            </a:lnSpc>
            <a:spcBef>
              <a:spcPct val="0"/>
            </a:spcBef>
            <a:spcAft>
              <a:spcPct val="15000"/>
            </a:spcAft>
            <a:buFontTx/>
            <a:buChar char="•"/>
          </a:pPr>
          <a:r>
            <a:rPr lang="en-US" altLang="en-US" sz="1200" kern="1200"/>
            <a:t>Larger code generation (e.g., function or class templates), testing code, debugging assistance, and minor performance optimizations.</a:t>
          </a:r>
          <a:endParaRPr lang="en-US" sz="1200" kern="1200" dirty="0"/>
        </a:p>
      </dsp:txBody>
      <dsp:txXfrm>
        <a:off x="661270" y="1421210"/>
        <a:ext cx="6026977" cy="1104740"/>
      </dsp:txXfrm>
    </dsp:sp>
    <dsp:sp modelId="{C09CA668-4F8C-4E7E-896D-EE4A04426F7B}">
      <dsp:nvSpPr>
        <dsp:cNvPr id="0" name=""/>
        <dsp:cNvSpPr/>
      </dsp:nvSpPr>
      <dsp:spPr>
        <a:xfrm>
          <a:off x="1244444" y="2773680"/>
          <a:ext cx="7485380" cy="1173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Large-scale Tasks - Modular Development, showing how AI helps manage and integrate project components.</a:t>
          </a:r>
        </a:p>
        <a:p>
          <a:pPr marL="114300" lvl="1" indent="-114300" algn="l" defTabSz="533400">
            <a:lnSpc>
              <a:spcPct val="90000"/>
            </a:lnSpc>
            <a:spcBef>
              <a:spcPct val="0"/>
            </a:spcBef>
            <a:spcAft>
              <a:spcPct val="15000"/>
            </a:spcAft>
            <a:buFontTx/>
            <a:buChar char="•"/>
          </a:pPr>
          <a:r>
            <a:rPr lang="en-US" altLang="en-US" sz="1200" kern="1200"/>
            <a:t>Context-aware refactoring, multi-component code generation (e.g., module or API structures), advanced debugging, and performance tuning.</a:t>
          </a:r>
          <a:endParaRPr lang="en-US" sz="1200" kern="1200" dirty="0"/>
        </a:p>
      </dsp:txBody>
      <dsp:txXfrm>
        <a:off x="1278814" y="2808050"/>
        <a:ext cx="6036334" cy="1104739"/>
      </dsp:txXfrm>
    </dsp:sp>
    <dsp:sp modelId="{7A50A3D0-0819-4691-83A8-4E45BF1D2ED9}">
      <dsp:nvSpPr>
        <dsp:cNvPr id="0" name=""/>
        <dsp:cNvSpPr/>
      </dsp:nvSpPr>
      <dsp:spPr>
        <a:xfrm>
          <a:off x="1871345" y="4160520"/>
          <a:ext cx="7485380" cy="11734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Future Capabilities - Project-Level Insights, suggesting strategic capabilities in project architecture and planning.</a:t>
          </a:r>
        </a:p>
        <a:p>
          <a:pPr marL="114300" lvl="1" indent="-114300" algn="l" defTabSz="533400">
            <a:lnSpc>
              <a:spcPct val="90000"/>
            </a:lnSpc>
            <a:spcBef>
              <a:spcPct val="0"/>
            </a:spcBef>
            <a:spcAft>
              <a:spcPct val="15000"/>
            </a:spcAft>
            <a:buFontTx/>
            <a:buChar char="•"/>
          </a:pPr>
          <a:r>
            <a:rPr lang="en-US" altLang="en-US" sz="1200" kern="1200"/>
            <a:t>Encompassing full project scaffolding, contextually-aware adjustments across codebases, and strategic project optimizations.</a:t>
          </a:r>
          <a:endParaRPr lang="en-US" sz="1200" kern="1200" dirty="0"/>
        </a:p>
      </dsp:txBody>
      <dsp:txXfrm>
        <a:off x="1905715" y="4194890"/>
        <a:ext cx="6026977" cy="1104739"/>
      </dsp:txXfrm>
    </dsp:sp>
    <dsp:sp modelId="{DFB842E0-89BF-40C5-AFD6-85785E59613A}">
      <dsp:nvSpPr>
        <dsp:cNvPr id="0" name=""/>
        <dsp:cNvSpPr/>
      </dsp:nvSpPr>
      <dsp:spPr>
        <a:xfrm>
          <a:off x="6722618" y="898778"/>
          <a:ext cx="762762" cy="76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894239" y="898778"/>
        <a:ext cx="419520" cy="573978"/>
      </dsp:txXfrm>
    </dsp:sp>
    <dsp:sp modelId="{267F10A5-4AE9-4CE2-9F28-0106ED48B525}">
      <dsp:nvSpPr>
        <dsp:cNvPr id="0" name=""/>
        <dsp:cNvSpPr/>
      </dsp:nvSpPr>
      <dsp:spPr>
        <a:xfrm>
          <a:off x="7349518" y="2285619"/>
          <a:ext cx="762762" cy="76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521139" y="2285619"/>
        <a:ext cx="419520" cy="573978"/>
      </dsp:txXfrm>
    </dsp:sp>
    <dsp:sp modelId="{354ADC5D-E9EC-448D-B4BF-AA779D686AEA}">
      <dsp:nvSpPr>
        <dsp:cNvPr id="0" name=""/>
        <dsp:cNvSpPr/>
      </dsp:nvSpPr>
      <dsp:spPr>
        <a:xfrm>
          <a:off x="7967062" y="3672458"/>
          <a:ext cx="762762" cy="76276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138683" y="3672458"/>
        <a:ext cx="419520" cy="5739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BE78B-1113-4EE4-847B-61C66216F573}">
      <dsp:nvSpPr>
        <dsp:cNvPr id="0" name=""/>
        <dsp:cNvSpPr/>
      </dsp:nvSpPr>
      <dsp:spPr>
        <a:xfrm>
          <a:off x="60824" y="308497"/>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23AA4-6E24-4ED6-B37E-C0C5C8B4D88F}">
      <dsp:nvSpPr>
        <dsp:cNvPr id="0" name=""/>
        <dsp:cNvSpPr/>
      </dsp:nvSpPr>
      <dsp:spPr>
        <a:xfrm>
          <a:off x="222550" y="470223"/>
          <a:ext cx="446671" cy="446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97C89-84DC-42DB-9CAC-9EF0A30A3F40}">
      <dsp:nvSpPr>
        <dsp:cNvPr id="0" name=""/>
        <dsp:cNvSpPr/>
      </dsp:nvSpPr>
      <dsp:spPr>
        <a:xfrm>
          <a:off x="995975" y="308497"/>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Balancing accuracy and speed</a:t>
          </a:r>
        </a:p>
      </dsp:txBody>
      <dsp:txXfrm>
        <a:off x="995975" y="308497"/>
        <a:ext cx="1815292" cy="770124"/>
      </dsp:txXfrm>
    </dsp:sp>
    <dsp:sp modelId="{11CC2148-066E-4838-AECF-E7D2478013E9}">
      <dsp:nvSpPr>
        <dsp:cNvPr id="0" name=""/>
        <dsp:cNvSpPr/>
      </dsp:nvSpPr>
      <dsp:spPr>
        <a:xfrm>
          <a:off x="3127568" y="308497"/>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B6EE9-7615-49A3-9694-5D4F69B347A6}">
      <dsp:nvSpPr>
        <dsp:cNvPr id="0" name=""/>
        <dsp:cNvSpPr/>
      </dsp:nvSpPr>
      <dsp:spPr>
        <a:xfrm>
          <a:off x="3289295" y="470223"/>
          <a:ext cx="446671" cy="446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A00043-81F2-49D3-BCF5-81926AF0BB5E}">
      <dsp:nvSpPr>
        <dsp:cNvPr id="0" name=""/>
        <dsp:cNvSpPr/>
      </dsp:nvSpPr>
      <dsp:spPr>
        <a:xfrm>
          <a:off x="4062719" y="308497"/>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Adaptability to different coding styles</a:t>
          </a:r>
        </a:p>
      </dsp:txBody>
      <dsp:txXfrm>
        <a:off x="4062719" y="308497"/>
        <a:ext cx="1815292" cy="770124"/>
      </dsp:txXfrm>
    </dsp:sp>
    <dsp:sp modelId="{4A48EA2B-708C-4035-8416-C16D8E07837A}">
      <dsp:nvSpPr>
        <dsp:cNvPr id="0" name=""/>
        <dsp:cNvSpPr/>
      </dsp:nvSpPr>
      <dsp:spPr>
        <a:xfrm>
          <a:off x="60824" y="1832639"/>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78159-B3B2-469F-BE2E-6167BAE6458F}">
      <dsp:nvSpPr>
        <dsp:cNvPr id="0" name=""/>
        <dsp:cNvSpPr/>
      </dsp:nvSpPr>
      <dsp:spPr>
        <a:xfrm>
          <a:off x="222550" y="1994366"/>
          <a:ext cx="446671" cy="446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011DD-468B-49F7-A2EF-6CC9E3AAA304}">
      <dsp:nvSpPr>
        <dsp:cNvPr id="0" name=""/>
        <dsp:cNvSpPr/>
      </dsp:nvSpPr>
      <dsp:spPr>
        <a:xfrm>
          <a:off x="995975" y="1832639"/>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Ensuring user privacy and security</a:t>
          </a:r>
        </a:p>
      </dsp:txBody>
      <dsp:txXfrm>
        <a:off x="995975" y="1832639"/>
        <a:ext cx="1815292" cy="770124"/>
      </dsp:txXfrm>
    </dsp:sp>
    <dsp:sp modelId="{A8E61083-0EE5-494D-8166-6F4C1E31670B}">
      <dsp:nvSpPr>
        <dsp:cNvPr id="0" name=""/>
        <dsp:cNvSpPr/>
      </dsp:nvSpPr>
      <dsp:spPr>
        <a:xfrm>
          <a:off x="3127568" y="1832639"/>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DB5048-5D79-4BC5-821B-AEC4FAA06A5F}">
      <dsp:nvSpPr>
        <dsp:cNvPr id="0" name=""/>
        <dsp:cNvSpPr/>
      </dsp:nvSpPr>
      <dsp:spPr>
        <a:xfrm>
          <a:off x="3289295" y="1994366"/>
          <a:ext cx="446671" cy="446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B2525-F882-4F67-99D0-BE3A959EBE1A}">
      <dsp:nvSpPr>
        <dsp:cNvPr id="0" name=""/>
        <dsp:cNvSpPr/>
      </dsp:nvSpPr>
      <dsp:spPr>
        <a:xfrm>
          <a:off x="4062719" y="1832639"/>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Limited context awareness</a:t>
          </a:r>
        </a:p>
      </dsp:txBody>
      <dsp:txXfrm>
        <a:off x="4062719" y="1832639"/>
        <a:ext cx="1815292" cy="770124"/>
      </dsp:txXfrm>
    </dsp:sp>
    <dsp:sp modelId="{2A41D0EE-DB30-4C0E-A1C7-204FE4590F1C}">
      <dsp:nvSpPr>
        <dsp:cNvPr id="0" name=""/>
        <dsp:cNvSpPr/>
      </dsp:nvSpPr>
      <dsp:spPr>
        <a:xfrm>
          <a:off x="60824" y="3356782"/>
          <a:ext cx="770124" cy="770124"/>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852144-212B-4A20-A218-1894C73E9A49}">
      <dsp:nvSpPr>
        <dsp:cNvPr id="0" name=""/>
        <dsp:cNvSpPr/>
      </dsp:nvSpPr>
      <dsp:spPr>
        <a:xfrm>
          <a:off x="222550" y="3518508"/>
          <a:ext cx="446671" cy="4466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32913-FF1E-443E-9E82-BAFC6B72EA67}">
      <dsp:nvSpPr>
        <dsp:cNvPr id="0" name=""/>
        <dsp:cNvSpPr/>
      </dsp:nvSpPr>
      <dsp:spPr>
        <a:xfrm>
          <a:off x="995975" y="3356782"/>
          <a:ext cx="1815292" cy="77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a:t>Unclear Al behavior</a:t>
          </a:r>
        </a:p>
      </dsp:txBody>
      <dsp:txXfrm>
        <a:off x="995975" y="3356782"/>
        <a:ext cx="1815292" cy="7701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19E19-47DB-4B9F-A7EA-E205B32F7B08}">
      <dsp:nvSpPr>
        <dsp:cNvPr id="0" name=""/>
        <dsp:cNvSpPr/>
      </dsp:nvSpPr>
      <dsp:spPr>
        <a:xfrm>
          <a:off x="1689028" y="227904"/>
          <a:ext cx="3169794" cy="990560"/>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7094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dirty="0" err="1">
              <a:latin typeface="Calibri" panose="020F0502020204030204" pitchFamily="34" charset="0"/>
              <a:cs typeface="Calibri" panose="020F0502020204030204" pitchFamily="34" charset="0"/>
            </a:rPr>
            <a:t>Command</a:t>
          </a:r>
          <a:endParaRPr lang="en-US" sz="2800" kern="1200" dirty="0">
            <a:latin typeface="Calibri" panose="020F0502020204030204" pitchFamily="34" charset="0"/>
            <a:cs typeface="Calibri" panose="020F0502020204030204" pitchFamily="34" charset="0"/>
          </a:endParaRPr>
        </a:p>
      </dsp:txBody>
      <dsp:txXfrm>
        <a:off x="1689028" y="227904"/>
        <a:ext cx="3169794" cy="990560"/>
      </dsp:txXfrm>
    </dsp:sp>
    <dsp:sp modelId="{F2C1D2A3-D032-48BF-965F-C198251F616F}">
      <dsp:nvSpPr>
        <dsp:cNvPr id="0" name=""/>
        <dsp:cNvSpPr/>
      </dsp:nvSpPr>
      <dsp:spPr>
        <a:xfrm>
          <a:off x="1556953" y="84823"/>
          <a:ext cx="693392" cy="10400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E48BFE74-965E-45EB-9262-30FA2AD90BE4}">
      <dsp:nvSpPr>
        <dsp:cNvPr id="0" name=""/>
        <dsp:cNvSpPr/>
      </dsp:nvSpPr>
      <dsp:spPr>
        <a:xfrm>
          <a:off x="1689028" y="1474910"/>
          <a:ext cx="3169794" cy="990560"/>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7094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a:latin typeface="Calibri" panose="020F0502020204030204" pitchFamily="34" charset="0"/>
              <a:ea typeface="+mn-ea"/>
              <a:cs typeface="Calibri" panose="020F0502020204030204" pitchFamily="34" charset="0"/>
            </a:rPr>
            <a:t>Chat</a:t>
          </a:r>
          <a:endParaRPr lang="en-US" sz="2800" kern="1200" dirty="0">
            <a:latin typeface="Calibri" panose="020F0502020204030204" pitchFamily="34" charset="0"/>
            <a:ea typeface="+mn-ea"/>
            <a:cs typeface="Calibri" panose="020F0502020204030204" pitchFamily="34" charset="0"/>
          </a:endParaRPr>
        </a:p>
      </dsp:txBody>
      <dsp:txXfrm>
        <a:off x="1689028" y="1474910"/>
        <a:ext cx="3169794" cy="990560"/>
      </dsp:txXfrm>
    </dsp:sp>
    <dsp:sp modelId="{D2CD0288-BBD6-4782-91A7-49C23D554119}">
      <dsp:nvSpPr>
        <dsp:cNvPr id="0" name=""/>
        <dsp:cNvSpPr/>
      </dsp:nvSpPr>
      <dsp:spPr>
        <a:xfrm>
          <a:off x="1556953" y="1331829"/>
          <a:ext cx="693392" cy="10400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06FD0BD-BA93-4B9E-9FB7-B57203623B9C}">
      <dsp:nvSpPr>
        <dsp:cNvPr id="0" name=""/>
        <dsp:cNvSpPr/>
      </dsp:nvSpPr>
      <dsp:spPr>
        <a:xfrm>
          <a:off x="1689028" y="2721916"/>
          <a:ext cx="3169794" cy="990560"/>
        </a:xfrm>
        <a:prstGeom prst="rect">
          <a:avLst/>
        </a:prstGeom>
        <a:solidFill>
          <a:schemeClr val="accent1">
            <a:alpha val="40000"/>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70940" tIns="106680" rIns="106680" bIns="106680" numCol="1" spcCol="1270" anchor="ctr" anchorCtr="0">
          <a:noAutofit/>
        </a:bodyPr>
        <a:lstStyle/>
        <a:p>
          <a:pPr marL="0" lvl="0" indent="0" algn="l" defTabSz="1244600">
            <a:lnSpc>
              <a:spcPct val="90000"/>
            </a:lnSpc>
            <a:spcBef>
              <a:spcPct val="0"/>
            </a:spcBef>
            <a:spcAft>
              <a:spcPct val="35000"/>
            </a:spcAft>
            <a:buNone/>
          </a:pPr>
          <a:r>
            <a:rPr lang="nl-NL" sz="2800" kern="1200">
              <a:latin typeface="Calibri" panose="020F0502020204030204" pitchFamily="34" charset="0"/>
              <a:ea typeface="+mn-ea"/>
              <a:cs typeface="Calibri" panose="020F0502020204030204" pitchFamily="34" charset="0"/>
            </a:rPr>
            <a:t>Autocomplete</a:t>
          </a:r>
          <a:endParaRPr lang="en-US" sz="2800" kern="1200" dirty="0">
            <a:latin typeface="Calibri" panose="020F0502020204030204" pitchFamily="34" charset="0"/>
            <a:ea typeface="+mn-ea"/>
            <a:cs typeface="Calibri" panose="020F0502020204030204" pitchFamily="34" charset="0"/>
          </a:endParaRPr>
        </a:p>
      </dsp:txBody>
      <dsp:txXfrm>
        <a:off x="1689028" y="2721916"/>
        <a:ext cx="3169794" cy="990560"/>
      </dsp:txXfrm>
    </dsp:sp>
    <dsp:sp modelId="{1450D377-AAB6-4C6E-B9BD-01144964834D}">
      <dsp:nvSpPr>
        <dsp:cNvPr id="0" name=""/>
        <dsp:cNvSpPr/>
      </dsp:nvSpPr>
      <dsp:spPr>
        <a:xfrm>
          <a:off x="1556953" y="2578835"/>
          <a:ext cx="693392" cy="10400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4A1D0-4EEF-46FE-9EBD-357C065F7E70}">
      <dsp:nvSpPr>
        <dsp:cNvPr id="0" name=""/>
        <dsp:cNvSpPr/>
      </dsp:nvSpPr>
      <dsp:spPr>
        <a:xfrm>
          <a:off x="456652" y="0"/>
          <a:ext cx="5003801" cy="5003801"/>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8D758AC-C427-4E25-9DE8-9467F61D4088}">
      <dsp:nvSpPr>
        <dsp:cNvPr id="0" name=""/>
        <dsp:cNvSpPr/>
      </dsp:nvSpPr>
      <dsp:spPr>
        <a:xfrm>
          <a:off x="932013" y="475361"/>
          <a:ext cx="1951482" cy="1951482"/>
        </a:xfrm>
        <a:prstGeom prst="round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Unacceptable Risk</a:t>
          </a:r>
          <a:r>
            <a:rPr lang="en-US" sz="1700" kern="1200"/>
            <a:t>: Banned uses (e.g., social scoring, exploitative manipulation).</a:t>
          </a:r>
        </a:p>
      </dsp:txBody>
      <dsp:txXfrm>
        <a:off x="1027276" y="570624"/>
        <a:ext cx="1760956" cy="1760956"/>
      </dsp:txXfrm>
    </dsp:sp>
    <dsp:sp modelId="{7F14E4CF-F0EF-4175-B94B-4B6E74644127}">
      <dsp:nvSpPr>
        <dsp:cNvPr id="0" name=""/>
        <dsp:cNvSpPr/>
      </dsp:nvSpPr>
      <dsp:spPr>
        <a:xfrm>
          <a:off x="3033609" y="475361"/>
          <a:ext cx="1951482" cy="1951482"/>
        </a:xfrm>
        <a:prstGeom prst="roundRect">
          <a:avLst/>
        </a:prstGeom>
        <a:gradFill rotWithShape="0">
          <a:gsLst>
            <a:gs pos="0">
              <a:schemeClr val="accent1">
                <a:shade val="80000"/>
                <a:hueOff val="206169"/>
                <a:satOff val="-11919"/>
                <a:lumOff val="11807"/>
                <a:alphaOff val="0"/>
                <a:satMod val="103000"/>
                <a:lumMod val="102000"/>
                <a:tint val="94000"/>
              </a:schemeClr>
            </a:gs>
            <a:gs pos="50000">
              <a:schemeClr val="accent1">
                <a:shade val="80000"/>
                <a:hueOff val="206169"/>
                <a:satOff val="-11919"/>
                <a:lumOff val="11807"/>
                <a:alphaOff val="0"/>
                <a:satMod val="110000"/>
                <a:lumMod val="100000"/>
                <a:shade val="100000"/>
              </a:schemeClr>
            </a:gs>
            <a:gs pos="100000">
              <a:schemeClr val="accent1">
                <a:shade val="80000"/>
                <a:hueOff val="206169"/>
                <a:satOff val="-11919"/>
                <a:lumOff val="118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High-Risk</a:t>
          </a:r>
          <a:r>
            <a:rPr lang="en-US" sz="1700" kern="1200"/>
            <a:t>: Systems impacting rights and safety (e.g., job screening, law enforcement).</a:t>
          </a:r>
        </a:p>
      </dsp:txBody>
      <dsp:txXfrm>
        <a:off x="3128872" y="570624"/>
        <a:ext cx="1760956" cy="1760956"/>
      </dsp:txXfrm>
    </dsp:sp>
    <dsp:sp modelId="{0E812426-22EC-46BD-A31A-EE4D0A1807C2}">
      <dsp:nvSpPr>
        <dsp:cNvPr id="0" name=""/>
        <dsp:cNvSpPr/>
      </dsp:nvSpPr>
      <dsp:spPr>
        <a:xfrm>
          <a:off x="932013" y="2576957"/>
          <a:ext cx="1951482" cy="1951482"/>
        </a:xfrm>
        <a:prstGeom prst="roundRect">
          <a:avLst/>
        </a:prstGeom>
        <a:gradFill rotWithShape="0">
          <a:gsLst>
            <a:gs pos="0">
              <a:schemeClr val="accent1">
                <a:shade val="80000"/>
                <a:hueOff val="412338"/>
                <a:satOff val="-23837"/>
                <a:lumOff val="23613"/>
                <a:alphaOff val="0"/>
                <a:satMod val="103000"/>
                <a:lumMod val="102000"/>
                <a:tint val="94000"/>
              </a:schemeClr>
            </a:gs>
            <a:gs pos="50000">
              <a:schemeClr val="accent1">
                <a:shade val="80000"/>
                <a:hueOff val="412338"/>
                <a:satOff val="-23837"/>
                <a:lumOff val="23613"/>
                <a:alphaOff val="0"/>
                <a:satMod val="110000"/>
                <a:lumMod val="100000"/>
                <a:shade val="100000"/>
              </a:schemeClr>
            </a:gs>
            <a:gs pos="100000">
              <a:schemeClr val="accent1">
                <a:shade val="80000"/>
                <a:hueOff val="412338"/>
                <a:satOff val="-23837"/>
                <a:lumOff val="2361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Transparency Risk</a:t>
          </a:r>
          <a:r>
            <a:rPr lang="en-US" sz="1700" kern="1200" dirty="0"/>
            <a:t>: Disclosures required for manipulation-prone applications.</a:t>
          </a:r>
        </a:p>
      </dsp:txBody>
      <dsp:txXfrm>
        <a:off x="1027276" y="2672220"/>
        <a:ext cx="1760956" cy="1760956"/>
      </dsp:txXfrm>
    </dsp:sp>
    <dsp:sp modelId="{308F1579-C402-485E-B8D4-BDE8B8E0647C}">
      <dsp:nvSpPr>
        <dsp:cNvPr id="0" name=""/>
        <dsp:cNvSpPr/>
      </dsp:nvSpPr>
      <dsp:spPr>
        <a:xfrm>
          <a:off x="3033609" y="2576957"/>
          <a:ext cx="1951482" cy="1951482"/>
        </a:xfrm>
        <a:prstGeom prst="roundRect">
          <a:avLst/>
        </a:prstGeom>
        <a:gradFill rotWithShape="0">
          <a:gsLst>
            <a:gs pos="0">
              <a:schemeClr val="accent1">
                <a:shade val="80000"/>
                <a:hueOff val="618507"/>
                <a:satOff val="-35756"/>
                <a:lumOff val="35420"/>
                <a:alphaOff val="0"/>
                <a:satMod val="103000"/>
                <a:lumMod val="102000"/>
                <a:tint val="94000"/>
              </a:schemeClr>
            </a:gs>
            <a:gs pos="50000">
              <a:schemeClr val="accent1">
                <a:shade val="80000"/>
                <a:hueOff val="618507"/>
                <a:satOff val="-35756"/>
                <a:lumOff val="35420"/>
                <a:alphaOff val="0"/>
                <a:satMod val="110000"/>
                <a:lumMod val="100000"/>
                <a:shade val="100000"/>
              </a:schemeClr>
            </a:gs>
            <a:gs pos="100000">
              <a:schemeClr val="accent1">
                <a:shade val="80000"/>
                <a:hueOff val="618507"/>
                <a:satOff val="-35756"/>
                <a:lumOff val="3542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Minimal Risk</a:t>
          </a:r>
          <a:r>
            <a:rPr lang="en-US" sz="1700" kern="1200"/>
            <a:t>: General use with voluntary standards adherence.</a:t>
          </a:r>
        </a:p>
      </dsp:txBody>
      <dsp:txXfrm>
        <a:off x="3128872" y="2672220"/>
        <a:ext cx="1760956" cy="17609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181904" y="386935"/>
          <a:ext cx="7859860" cy="34103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4130" tIns="756000" rIns="624130" bIns="396000" numCol="1" spcCol="1270" anchor="ctr" anchorCtr="0">
          <a:noAutofit/>
        </a:bodyPr>
        <a:lstStyle/>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Responsibility for scientific output</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Transparent GAI use</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Privacy, confidentiality, and intellectual property rights</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Legal and ethical standards</a:t>
          </a:r>
        </a:p>
        <a:p>
          <a:pPr marL="228600" lvl="1" indent="-228600" algn="l" defTabSz="977900">
            <a:lnSpc>
              <a:spcPct val="100000"/>
            </a:lnSpc>
            <a:spcBef>
              <a:spcPct val="0"/>
            </a:spcBef>
            <a:spcAft>
              <a:spcPts val="1200"/>
            </a:spcAft>
            <a:buChar char="•"/>
          </a:pPr>
          <a:r>
            <a:rPr lang="en-US" sz="2200" kern="1200" dirty="0">
              <a:solidFill>
                <a:schemeClr val="tx1"/>
              </a:solidFill>
              <a:latin typeface="Calibri" panose="020F0502020204030204" pitchFamily="34" charset="0"/>
              <a:cs typeface="Calibri" panose="020F0502020204030204" pitchFamily="34" charset="0"/>
            </a:rPr>
            <a:t>Refrain from using GAI substantially in sensitive activities</a:t>
          </a:r>
        </a:p>
      </dsp:txBody>
      <dsp:txXfrm>
        <a:off x="181904" y="386935"/>
        <a:ext cx="7859860" cy="3410359"/>
      </dsp:txXfrm>
    </dsp:sp>
    <dsp:sp modelId="{BB75020F-81B9-42C3-A4AB-1B9EE193638B}">
      <dsp:nvSpPr>
        <dsp:cNvPr id="0" name=""/>
        <dsp:cNvSpPr/>
      </dsp:nvSpPr>
      <dsp:spPr>
        <a:xfrm>
          <a:off x="598194" y="86153"/>
          <a:ext cx="5629235" cy="763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772" tIns="0" rIns="212772" bIns="0" numCol="1" spcCol="1270" anchor="ctr" anchorCtr="0">
          <a:noAutofit/>
        </a:bodyPr>
        <a:lstStyle/>
        <a:p>
          <a:pPr marL="0" lvl="0" indent="0" algn="l" defTabSz="1022350">
            <a:lnSpc>
              <a:spcPct val="90000"/>
            </a:lnSpc>
            <a:spcBef>
              <a:spcPct val="0"/>
            </a:spcBef>
            <a:spcAft>
              <a:spcPct val="35000"/>
            </a:spcAft>
            <a:buNone/>
          </a:pPr>
          <a:r>
            <a:rPr lang="en-US" sz="2300" i="1" kern="1200" dirty="0">
              <a:latin typeface="Calibri" panose="020F0502020204030204" pitchFamily="34" charset="0"/>
              <a:cs typeface="Calibri" panose="020F0502020204030204" pitchFamily="34" charset="0"/>
            </a:rPr>
            <a:t>Researchers</a:t>
          </a:r>
          <a:r>
            <a:rPr lang="en-US" sz="2300" kern="1200" dirty="0">
              <a:latin typeface="Calibri" panose="020F0502020204030204" pitchFamily="34" charset="0"/>
              <a:cs typeface="Calibri" panose="020F0502020204030204" pitchFamily="34" charset="0"/>
            </a:rPr>
            <a:t>:</a:t>
          </a:r>
        </a:p>
      </dsp:txBody>
      <dsp:txXfrm>
        <a:off x="635480" y="123439"/>
        <a:ext cx="5554663" cy="68923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9EF6B-1EB7-419B-8DBE-BF4E7CEDF5E9}">
      <dsp:nvSpPr>
        <dsp:cNvPr id="0" name=""/>
        <dsp:cNvSpPr/>
      </dsp:nvSpPr>
      <dsp:spPr>
        <a:xfrm>
          <a:off x="0" y="657489"/>
          <a:ext cx="7843593" cy="33434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8750" tIns="504000" rIns="608750" bIns="360000" numCol="1" spcCol="1270" anchor="t" anchorCtr="0">
          <a:noAutofit/>
        </a:bodyPr>
        <a:lstStyle/>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Promote, guide, and support the responsible use of GAI</a:t>
          </a:r>
        </a:p>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Monitor and evaluate the development and use of GAI systems</a:t>
          </a:r>
        </a:p>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Reference or integrate GAI guidelines into general research guidelines</a:t>
          </a:r>
        </a:p>
        <a:p>
          <a:pPr marL="228600" lvl="1" indent="-228600" algn="l" defTabSz="1022350">
            <a:lnSpc>
              <a:spcPct val="100000"/>
            </a:lnSpc>
            <a:spcBef>
              <a:spcPct val="0"/>
            </a:spcBef>
            <a:spcAft>
              <a:spcPts val="1200"/>
            </a:spcAft>
            <a:buChar char="•"/>
          </a:pPr>
          <a:r>
            <a:rPr lang="en-US" sz="2200" kern="1200" dirty="0">
              <a:solidFill>
                <a:prstClr val="black">
                  <a:hueOff val="0"/>
                  <a:satOff val="0"/>
                  <a:lumOff val="0"/>
                  <a:alphaOff val="0"/>
                </a:prstClr>
              </a:solidFill>
              <a:latin typeface="Calibri" panose="020F0502020204030204"/>
              <a:ea typeface="+mn-ea"/>
              <a:cs typeface="+mn-cs"/>
            </a:rPr>
            <a:t>Implement local or cloud-based GAI tools with adequate data protection measures</a:t>
          </a:r>
        </a:p>
      </dsp:txBody>
      <dsp:txXfrm>
        <a:off x="0" y="657489"/>
        <a:ext cx="7843593" cy="3343469"/>
      </dsp:txXfrm>
    </dsp:sp>
    <dsp:sp modelId="{BB75020F-81B9-42C3-A4AB-1B9EE193638B}">
      <dsp:nvSpPr>
        <dsp:cNvPr id="0" name=""/>
        <dsp:cNvSpPr/>
      </dsp:nvSpPr>
      <dsp:spPr>
        <a:xfrm>
          <a:off x="391796" y="343476"/>
          <a:ext cx="5485153" cy="7460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528" tIns="0" rIns="207528" bIns="0" numCol="1" spcCol="1270" anchor="ctr" anchorCtr="0">
          <a:noAutofit/>
        </a:bodyPr>
        <a:lstStyle/>
        <a:p>
          <a:pPr marL="0" lvl="0" indent="0" algn="l" defTabSz="1022350">
            <a:lnSpc>
              <a:spcPct val="90000"/>
            </a:lnSpc>
            <a:spcBef>
              <a:spcPct val="0"/>
            </a:spcBef>
            <a:spcAft>
              <a:spcPct val="35000"/>
            </a:spcAft>
            <a:buNone/>
          </a:pPr>
          <a:r>
            <a:rPr lang="en-US" sz="2300" b="0" i="1" kern="1200" dirty="0">
              <a:solidFill>
                <a:schemeClr val="bg1"/>
              </a:solidFill>
              <a:effectLst/>
              <a:latin typeface="Calibri" panose="020F0502020204030204" pitchFamily="34" charset="0"/>
              <a:cs typeface="Calibri" panose="020F0502020204030204" pitchFamily="34" charset="0"/>
            </a:rPr>
            <a:t>Research Organizations</a:t>
          </a:r>
          <a:r>
            <a:rPr lang="en-US" sz="2300" b="0" i="0" kern="1200" dirty="0">
              <a:solidFill>
                <a:schemeClr val="bg1"/>
              </a:solidFill>
              <a:effectLst/>
              <a:latin typeface="Calibri" panose="020F0502020204030204" pitchFamily="34" charset="0"/>
              <a:cs typeface="Calibri" panose="020F0502020204030204" pitchFamily="34" charset="0"/>
            </a:rPr>
            <a:t>:</a:t>
          </a:r>
          <a:endParaRPr lang="en-US" sz="2300" kern="1200" dirty="0">
            <a:solidFill>
              <a:schemeClr val="bg1"/>
            </a:solidFill>
            <a:latin typeface="Calibri" panose="020F0502020204030204" pitchFamily="34" charset="0"/>
            <a:cs typeface="Calibri" panose="020F0502020204030204" pitchFamily="34" charset="0"/>
          </a:endParaRPr>
        </a:p>
      </dsp:txBody>
      <dsp:txXfrm>
        <a:off x="428215" y="379895"/>
        <a:ext cx="5412315" cy="67321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20/11/2024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sz="1800" dirty="0">
              <a:effectLs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144612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15</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16</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17</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18</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19</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20</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21</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22</a:t>
            </a:fld>
            <a:endParaRPr lang="en-NL"/>
          </a:p>
        </p:txBody>
      </p:sp>
    </p:spTree>
    <p:extLst>
      <p:ext uri="{BB962C8B-B14F-4D97-AF65-F5344CB8AC3E}">
        <p14:creationId xmlns:p14="http://schemas.microsoft.com/office/powerpoint/2010/main" val="367623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23</a:t>
            </a:fld>
            <a:endParaRPr lang="en-NL"/>
          </a:p>
        </p:txBody>
      </p:sp>
    </p:spTree>
    <p:extLst>
      <p:ext uri="{BB962C8B-B14F-4D97-AF65-F5344CB8AC3E}">
        <p14:creationId xmlns:p14="http://schemas.microsoft.com/office/powerpoint/2010/main" val="2998482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24</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3281912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25</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26</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83838"/>
                </a:solidFill>
                <a:effectLst/>
                <a:latin typeface="Mulish"/>
              </a:rPr>
              <a:t>You’re leading a team that’s considering adopting an AI coding assistant for a new project involving sensitive user data. Your task is to create a comprehensive plan that addresses the ethical and security concerns discussed in the lesson.</a:t>
            </a:r>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27</a:t>
            </a:fld>
            <a:endParaRPr lang="en-NL"/>
          </a:p>
        </p:txBody>
      </p:sp>
    </p:spTree>
    <p:extLst>
      <p:ext uri="{BB962C8B-B14F-4D97-AF65-F5344CB8AC3E}">
        <p14:creationId xmlns:p14="http://schemas.microsoft.com/office/powerpoint/2010/main" val="1553674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28</a:t>
            </a:fld>
            <a:endParaRPr lang="en-NL"/>
          </a:p>
        </p:txBody>
      </p:sp>
    </p:spTree>
    <p:extLst>
      <p:ext uri="{BB962C8B-B14F-4D97-AF65-F5344CB8AC3E}">
        <p14:creationId xmlns:p14="http://schemas.microsoft.com/office/powerpoint/2010/main" val="2678879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30</a:t>
            </a:fld>
            <a:endParaRPr lang="en-NL"/>
          </a:p>
        </p:txBody>
      </p:sp>
    </p:spTree>
    <p:extLst>
      <p:ext uri="{BB962C8B-B14F-4D97-AF65-F5344CB8AC3E}">
        <p14:creationId xmlns:p14="http://schemas.microsoft.com/office/powerpoint/2010/main" val="22693100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lnSpc>
                <a:spcPct val="90000"/>
              </a:lnSpc>
              <a:buNone/>
            </a:pPr>
            <a:r>
              <a:rPr lang="nl-NL" sz="1200" b="1" dirty="0">
                <a:latin typeface="Calibri" panose="020F0502020204030204" pitchFamily="34" charset="0"/>
                <a:cs typeface="Calibri" panose="020F0502020204030204" pitchFamily="34" charset="0"/>
              </a:rPr>
              <a:t>The AI Act </a:t>
            </a:r>
            <a:r>
              <a:rPr lang="nl-NL" sz="1200" dirty="0">
                <a:latin typeface="Calibri" panose="020F0502020204030204" pitchFamily="34" charset="0"/>
                <a:cs typeface="Calibri" panose="020F0502020204030204" pitchFamily="34" charset="0"/>
              </a:rPr>
              <a:t>(</a:t>
            </a:r>
            <a:r>
              <a:rPr lang="nl-NL" sz="1200" dirty="0" err="1">
                <a:latin typeface="Calibri" panose="020F0502020204030204" pitchFamily="34" charset="0"/>
                <a:cs typeface="Calibri" panose="020F0502020204030204" pitchFamily="34" charset="0"/>
              </a:rPr>
              <a:t>proposed</a:t>
            </a:r>
            <a:r>
              <a:rPr lang="nl-NL" sz="1200" dirty="0">
                <a:latin typeface="Calibri" panose="020F0502020204030204" pitchFamily="34" charset="0"/>
                <a:cs typeface="Calibri" panose="020F0502020204030204" pitchFamily="34" charset="0"/>
              </a:rPr>
              <a:t> in December 2023, </a:t>
            </a:r>
            <a:r>
              <a:rPr lang="nl-NL" sz="1200" dirty="0" err="1">
                <a:latin typeface="Calibri" panose="020F0502020204030204" pitchFamily="34" charset="0"/>
                <a:cs typeface="Calibri" panose="020F0502020204030204" pitchFamily="34" charset="0"/>
              </a:rPr>
              <a:t>approved</a:t>
            </a:r>
            <a:r>
              <a:rPr lang="nl-NL" sz="1200" dirty="0">
                <a:latin typeface="Calibri" panose="020F0502020204030204" pitchFamily="34" charset="0"/>
                <a:cs typeface="Calibri" panose="020F0502020204030204" pitchFamily="34" charset="0"/>
              </a:rPr>
              <a:t> on </a:t>
            </a:r>
            <a:r>
              <a:rPr lang="nl-NL" sz="1200" i="0" dirty="0" err="1">
                <a:effectLst/>
                <a:latin typeface="Calibri" panose="020F0502020204030204" pitchFamily="34" charset="0"/>
                <a:cs typeface="Calibri" panose="020F0502020204030204" pitchFamily="34" charset="0"/>
              </a:rPr>
              <a:t>March</a:t>
            </a:r>
            <a:r>
              <a:rPr lang="nl-NL" sz="1200" i="0" dirty="0">
                <a:effectLst/>
                <a:latin typeface="Calibri" panose="020F0502020204030204" pitchFamily="34" charset="0"/>
                <a:cs typeface="Calibri" panose="020F0502020204030204" pitchFamily="34" charset="0"/>
              </a:rPr>
              <a:t> 18</a:t>
            </a:r>
          </a:p>
          <a:p>
            <a:pPr>
              <a:lnSpc>
                <a:spcPct val="90000"/>
              </a:lnSpc>
              <a:buFont typeface="Arial" panose="020B0604020202020204" pitchFamily="34" charset="0"/>
              <a:buChar char="•"/>
            </a:pPr>
            <a:r>
              <a:rPr lang="en-US" sz="1200" b="1" dirty="0"/>
              <a:t>Purpose</a:t>
            </a:r>
            <a:r>
              <a:rPr lang="en-US" sz="1200" dirty="0"/>
              <a:t>: Ensures AI is safe, respects fundamental rights, and supports democracy, the rule of law, and environmental standards.</a:t>
            </a:r>
          </a:p>
          <a:p>
            <a:pPr>
              <a:lnSpc>
                <a:spcPct val="90000"/>
              </a:lnSpc>
              <a:buFont typeface="Arial" panose="020B0604020202020204" pitchFamily="34" charset="0"/>
              <a:buChar char="•"/>
            </a:pPr>
            <a:r>
              <a:rPr lang="en-US" sz="1200" b="1" dirty="0"/>
              <a:t>Benefits &amp; Risks</a:t>
            </a:r>
            <a:r>
              <a:rPr lang="en-US" sz="1200" dirty="0"/>
              <a:t>: AI brings societal and economic benefits but also new safety and rights-related risks that could impact trust.</a:t>
            </a:r>
          </a:p>
          <a:p>
            <a:pPr>
              <a:lnSpc>
                <a:spcPct val="90000"/>
              </a:lnSpc>
            </a:pPr>
            <a:r>
              <a:rPr lang="en-US" sz="1200" b="1" dirty="0"/>
              <a:t>Applicability</a:t>
            </a:r>
          </a:p>
          <a:p>
            <a:pPr>
              <a:lnSpc>
                <a:spcPct val="90000"/>
              </a:lnSpc>
              <a:buFont typeface="Arial" panose="020B0604020202020204" pitchFamily="34" charset="0"/>
              <a:buChar char="•"/>
            </a:pPr>
            <a:r>
              <a:rPr lang="en-US" sz="1200" dirty="0"/>
              <a:t>Applies to </a:t>
            </a:r>
            <a:r>
              <a:rPr lang="en-US" sz="1200" b="1" dirty="0"/>
              <a:t>public &amp; private sectors</a:t>
            </a:r>
            <a:r>
              <a:rPr lang="en-US" sz="1200" dirty="0"/>
              <a:t> within and outside the EU if AI impacts people in the EU.</a:t>
            </a:r>
          </a:p>
          <a:p>
            <a:pPr>
              <a:lnSpc>
                <a:spcPct val="90000"/>
              </a:lnSpc>
              <a:buFont typeface="Arial" panose="020B0604020202020204" pitchFamily="34" charset="0"/>
              <a:buChar char="•"/>
            </a:pPr>
            <a:r>
              <a:rPr lang="en-US" sz="1200" dirty="0"/>
              <a:t>Exemptions: Research, military/defense, and non-market prototypes.</a:t>
            </a:r>
          </a:p>
          <a:p>
            <a:pPr>
              <a:lnSpc>
                <a:spcPct val="90000"/>
              </a:lnSpc>
            </a:pPr>
            <a:r>
              <a:rPr lang="en-US" sz="1200" b="1" dirty="0"/>
              <a:t>Risk Categories</a:t>
            </a:r>
          </a:p>
          <a:p>
            <a:pPr>
              <a:lnSpc>
                <a:spcPct val="90000"/>
              </a:lnSpc>
              <a:buFont typeface="+mj-lt"/>
              <a:buAutoNum type="arabicPeriod"/>
            </a:pPr>
            <a:r>
              <a:rPr lang="en-US" sz="1200" b="1" dirty="0"/>
              <a:t>Unacceptable Risk</a:t>
            </a:r>
            <a:r>
              <a:rPr lang="en-US" sz="1200" dirty="0"/>
              <a:t>: Banned uses (e.g., social scoring, exploitative manipulation).</a:t>
            </a:r>
          </a:p>
          <a:p>
            <a:pPr>
              <a:lnSpc>
                <a:spcPct val="90000"/>
              </a:lnSpc>
              <a:buFont typeface="+mj-lt"/>
              <a:buAutoNum type="arabicPeriod"/>
            </a:pPr>
            <a:r>
              <a:rPr lang="en-US" sz="1200" b="1" dirty="0"/>
              <a:t>High-Risk</a:t>
            </a:r>
            <a:r>
              <a:rPr lang="en-US" sz="1200" dirty="0"/>
              <a:t>: Systems impacting rights and safety (e.g., job screening, law enforcement).</a:t>
            </a:r>
          </a:p>
          <a:p>
            <a:pPr>
              <a:lnSpc>
                <a:spcPct val="90000"/>
              </a:lnSpc>
              <a:buFont typeface="+mj-lt"/>
              <a:buAutoNum type="arabicPeriod"/>
            </a:pPr>
            <a:r>
              <a:rPr lang="en-US" sz="1200" b="1" dirty="0"/>
              <a:t>Transparency Risk</a:t>
            </a:r>
            <a:r>
              <a:rPr lang="en-US" sz="1200" dirty="0"/>
              <a:t>: Disclosures required for manipulation-prone applications.</a:t>
            </a:r>
          </a:p>
          <a:p>
            <a:pPr>
              <a:lnSpc>
                <a:spcPct val="90000"/>
              </a:lnSpc>
              <a:buFont typeface="+mj-lt"/>
              <a:buAutoNum type="arabicPeriod"/>
            </a:pPr>
            <a:r>
              <a:rPr lang="en-US" sz="1200" b="1" dirty="0"/>
              <a:t>Minimal Risk</a:t>
            </a:r>
            <a:r>
              <a:rPr lang="en-US" sz="1200" dirty="0"/>
              <a:t>: General use with voluntary standards adherence.</a:t>
            </a:r>
          </a:p>
          <a:p>
            <a:pPr>
              <a:lnSpc>
                <a:spcPct val="90000"/>
              </a:lnSpc>
            </a:pPr>
            <a:r>
              <a:rPr lang="en-US" sz="1200" b="1" dirty="0"/>
              <a:t>Compliance</a:t>
            </a:r>
          </a:p>
          <a:p>
            <a:pPr>
              <a:lnSpc>
                <a:spcPct val="90000"/>
              </a:lnSpc>
              <a:buFont typeface="Arial" panose="020B0604020202020204" pitchFamily="34" charset="0"/>
              <a:buChar char="•"/>
            </a:pPr>
            <a:r>
              <a:rPr lang="en-US" sz="1200" b="1" dirty="0"/>
              <a:t>High-Risk Obligations</a:t>
            </a:r>
            <a:r>
              <a:rPr lang="en-US" sz="1200" dirty="0"/>
              <a:t>: Conformity assessments, data quality, transparency, cybersecurity.</a:t>
            </a:r>
          </a:p>
          <a:p>
            <a:pPr>
              <a:lnSpc>
                <a:spcPct val="90000"/>
              </a:lnSpc>
              <a:buFont typeface="Arial" panose="020B0604020202020204" pitchFamily="34" charset="0"/>
              <a:buChar char="•"/>
            </a:pPr>
            <a:r>
              <a:rPr lang="en-US" sz="1200" b="1" dirty="0"/>
              <a:t>Systemic Risks</a:t>
            </a:r>
            <a:r>
              <a:rPr lang="en-US" sz="1200" dirty="0"/>
              <a:t>: Rules for general-purpose AI, including labeling requirements for generative outputs.</a:t>
            </a:r>
          </a:p>
          <a:p>
            <a:pPr marL="0" indent="0">
              <a:lnSpc>
                <a:spcPct val="90000"/>
              </a:lnSpc>
              <a:buNone/>
            </a:pPr>
            <a:r>
              <a:rPr lang="nl-NL" sz="1200" i="0" dirty="0">
                <a:effectLst/>
                <a:latin typeface="Calibri" panose="020F0502020204030204" pitchFamily="34" charset="0"/>
                <a:cs typeface="Calibri" panose="020F0502020204030204" pitchFamily="34" charset="0"/>
              </a:rPr>
              <a:t>, 2024)</a:t>
            </a:r>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32</a:t>
            </a:fld>
            <a:endParaRPr lang="nl-NL"/>
          </a:p>
        </p:txBody>
      </p:sp>
    </p:spTree>
    <p:extLst>
      <p:ext uri="{BB962C8B-B14F-4D97-AF65-F5344CB8AC3E}">
        <p14:creationId xmlns:p14="http://schemas.microsoft.com/office/powerpoint/2010/main" val="937400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33</a:t>
            </a:fld>
            <a:endParaRPr lang="nl-NL"/>
          </a:p>
        </p:txBody>
      </p:sp>
    </p:spTree>
    <p:extLst>
      <p:ext uri="{BB962C8B-B14F-4D97-AF65-F5344CB8AC3E}">
        <p14:creationId xmlns:p14="http://schemas.microsoft.com/office/powerpoint/2010/main" val="1896459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8C61471B-461F-4E46-8ED6-2A9CE20CFF5E}" type="slidenum">
              <a:rPr lang="nl-NL" smtClean="0"/>
              <a:t>34</a:t>
            </a:fld>
            <a:endParaRPr lang="nl-NL"/>
          </a:p>
        </p:txBody>
      </p:sp>
    </p:spTree>
    <p:extLst>
      <p:ext uri="{BB962C8B-B14F-4D97-AF65-F5344CB8AC3E}">
        <p14:creationId xmlns:p14="http://schemas.microsoft.com/office/powerpoint/2010/main" val="3062068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2000" b="1" i="0" dirty="0">
                <a:solidFill>
                  <a:srgbClr val="383838"/>
                </a:solidFill>
                <a:effectLst/>
                <a:latin typeface="Mulish"/>
              </a:rPr>
              <a:t>Collaborative Oversight</a:t>
            </a:r>
            <a:endParaRPr lang="en-US" sz="2000" b="0" i="0" dirty="0">
              <a:solidFill>
                <a:srgbClr val="383838"/>
              </a:solidFill>
              <a:effectLst/>
              <a:latin typeface="Mulish"/>
            </a:endParaRPr>
          </a:p>
          <a:p>
            <a:pPr lvl="1"/>
            <a:r>
              <a:rPr lang="en-US" sz="1600" dirty="0">
                <a:solidFill>
                  <a:srgbClr val="383838"/>
                </a:solidFill>
                <a:latin typeface="Mulish"/>
              </a:rPr>
              <a:t>M</a:t>
            </a:r>
            <a:r>
              <a:rPr lang="en-US" sz="1600" b="0" i="0" dirty="0">
                <a:solidFill>
                  <a:srgbClr val="383838"/>
                </a:solidFill>
                <a:effectLst/>
                <a:latin typeface="Mulish"/>
              </a:rPr>
              <a:t>ultiple perspectives help identify potential flaws that an individual developer might overlook. Implementing regular code reviews can foster an environment of collective responsibility, enhancing code quality through diverse perspectives.</a:t>
            </a: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37</a:t>
            </a:fld>
            <a:endParaRPr lang="en-NL"/>
          </a:p>
        </p:txBody>
      </p:sp>
    </p:spTree>
    <p:extLst>
      <p:ext uri="{BB962C8B-B14F-4D97-AF65-F5344CB8AC3E}">
        <p14:creationId xmlns:p14="http://schemas.microsoft.com/office/powerpoint/2010/main" val="487187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70B646-E40B-7A46-AFB2-4823751FFB33}" type="slidenum">
              <a:rPr lang="en-US" smtClean="0"/>
              <a:t>38</a:t>
            </a:fld>
            <a:endParaRPr lang="en-US"/>
          </a:p>
        </p:txBody>
      </p:sp>
    </p:spTree>
    <p:extLst>
      <p:ext uri="{BB962C8B-B14F-4D97-AF65-F5344CB8AC3E}">
        <p14:creationId xmlns:p14="http://schemas.microsoft.com/office/powerpoint/2010/main" val="3702392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759485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A1654-2767-E83F-704B-BC9427C76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1FB48-85F3-3BFA-5224-50A134E33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C9A38-F4B3-F295-82DE-26EE872C790F}"/>
              </a:ext>
            </a:extLst>
          </p:cNvPr>
          <p:cNvSpPr>
            <a:spLocks noGrp="1"/>
          </p:cNvSpPr>
          <p:nvPr>
            <p:ph type="body" idx="1"/>
          </p:nvPr>
        </p:nvSpPr>
        <p:spPr/>
        <p:txBody>
          <a:bodyPr/>
          <a:lstStyle/>
          <a:p>
            <a:pPr>
              <a:lnSpc>
                <a:spcPct val="100000"/>
              </a:lnSpc>
            </a:pPr>
            <a:r>
              <a:rPr lang="en-US" sz="1200" b="0" i="0" dirty="0">
                <a:effectLst/>
              </a:rPr>
              <a:t>Augments LLMs with external knowledge such as databases. </a:t>
            </a:r>
          </a:p>
          <a:p>
            <a:pPr marL="0" indent="0">
              <a:lnSpc>
                <a:spcPct val="100000"/>
              </a:lnSpc>
              <a:buNone/>
            </a:pPr>
            <a:r>
              <a:rPr lang="en-US" sz="1200" dirty="0">
                <a:sym typeface="Wingdings" panose="05000000000000000000" pitchFamily="2" charset="2"/>
              </a:rPr>
              <a:t> </a:t>
            </a:r>
            <a:r>
              <a:rPr lang="en-US" sz="1200" b="0" i="0" dirty="0">
                <a:effectLst/>
              </a:rPr>
              <a:t>more factual consistency, improves reliability of the generated responses, and helps to prevent "hallucination"</a:t>
            </a:r>
          </a:p>
          <a:p>
            <a:pPr>
              <a:lnSpc>
                <a:spcPct val="100000"/>
              </a:lnSpc>
            </a:pPr>
            <a:r>
              <a:rPr lang="en-US" sz="1200" b="0" i="0" dirty="0">
                <a:effectLst/>
              </a:rPr>
              <a:t>Particularly useful in domain-specific applications that require knowledge that's continually updating. </a:t>
            </a:r>
          </a:p>
          <a:p>
            <a:pPr>
              <a:lnSpc>
                <a:spcPct val="100000"/>
              </a:lnSpc>
            </a:pPr>
            <a:r>
              <a:rPr lang="en-US" sz="1200" b="0" i="0" dirty="0">
                <a:effectLst/>
              </a:rPr>
              <a:t>RAG can be fine-tuned and its internal knowledge can be modified without retraining of the entire model</a:t>
            </a:r>
            <a:endParaRPr lang="en-US" sz="1200" dirty="0"/>
          </a:p>
        </p:txBody>
      </p:sp>
      <p:sp>
        <p:nvSpPr>
          <p:cNvPr id="4" name="Slide Number Placeholder 3">
            <a:extLst>
              <a:ext uri="{FF2B5EF4-FFF2-40B4-BE49-F238E27FC236}">
                <a16:creationId xmlns:a16="http://schemas.microsoft.com/office/drawing/2014/main" id="{F4AA5697-EC04-7ECA-7D27-EF4BCD2BE889}"/>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3436116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NL" sz="1200" dirty="0">
                <a:latin typeface="Calibri" panose="020F0502020204030204" pitchFamily="34" charset="0"/>
                <a:cs typeface="Calibri" panose="020F0502020204030204" pitchFamily="34" charset="0"/>
              </a:rPr>
              <a:t>Intelligent Code Completion: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Al-powered code editors offer advanced suggestions to complete code snippets, reducing the time developers spend on routine typing tasks.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Context-aware completions improve accuracy by considering variable names, function calls, and relevant syntax patterns.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2.   Real-time Error Detection:</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Immediate identification of syntax errors and potential bugs allows developers to rectify issues before execution, enhancing code reliability.</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NL" sz="1200" dirty="0">
                <a:latin typeface="Calibri" panose="020F0502020204030204" pitchFamily="34" charset="0"/>
                <a:cs typeface="Calibri" panose="020F0502020204030204" pitchFamily="34" charset="0"/>
              </a:rPr>
              <a:t>3.   Code Refactoring Suggestions: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Al algorithms analyze existing code and propose optimizations, suggesting improvements in terms of readability, efficiency, and adherence to coding standards.</a:t>
            </a:r>
          </a:p>
          <a:p>
            <a:pPr marL="285750" indent="-285750">
              <a:buFont typeface="Arial" panose="020B0604020202020204" pitchFamily="34" charset="0"/>
              <a:buChar char="•"/>
            </a:pPr>
            <a:r>
              <a:rPr lang="en-NL" sz="1200" dirty="0">
                <a:latin typeface="Calibri" panose="020F0502020204030204" pitchFamily="34" charset="0"/>
                <a:cs typeface="Calibri" panose="020F0502020204030204" pitchFamily="34" charset="0"/>
              </a:rPr>
              <a:t>Automated refactoring assists developers in maintaining clean and maintainable codebases.</a:t>
            </a:r>
          </a:p>
          <a:p>
            <a:pPr marL="285750" indent="-285750">
              <a:buFont typeface="Arial" panose="020B0604020202020204" pitchFamily="34" charset="0"/>
              <a:buChar char="•"/>
            </a:pPr>
            <a:endParaRPr lang="en-NL"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4.   Automated Documentation Generation: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Al-powered code editors can generate documentation snippets based on the code, reducing the manual effort required for documentation.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Ensures that code changes are consistently documented, promoting better collaboration and knowledge sharing.</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5.   Collaboration Enhancement:</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Features such as version control integration and shared code analysis promote seamless teamwork.</a:t>
            </a:r>
            <a:endParaRPr lang="en-NL" sz="1200"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1793994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4259239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1. Balancing Accuracy and Speed:</a:t>
            </a:r>
          </a:p>
          <a:p>
            <a:r>
              <a:rPr lang="en-US" dirty="0">
                <a:latin typeface="Calibri" panose="020F0502020204030204" pitchFamily="34" charset="0"/>
                <a:cs typeface="Calibri" panose="020F0502020204030204" pitchFamily="34" charset="0"/>
              </a:rPr>
              <a:t>Striking a balance between providing accurate suggestions and maintaining a responsive user interface is a key challenge.</a:t>
            </a:r>
          </a:p>
          <a:p>
            <a:r>
              <a:rPr lang="en-US" dirty="0">
                <a:latin typeface="Calibri" panose="020F0502020204030204" pitchFamily="34" charset="0"/>
                <a:cs typeface="Calibri" panose="020F0502020204030204" pitchFamily="34" charset="0"/>
              </a:rPr>
              <a:t>3. Adaptability to Different Coding Styles:</a:t>
            </a:r>
          </a:p>
          <a:p>
            <a:r>
              <a:rPr lang="en-US" dirty="0">
                <a:latin typeface="Calibri" panose="020F0502020204030204" pitchFamily="34" charset="0"/>
                <a:cs typeface="Calibri" panose="020F0502020204030204" pitchFamily="34" charset="0"/>
              </a:rPr>
              <a:t>A. Developers often have varied coding styles and preferences. Al-powered code editors need to adapt to these differences to provide personalized and effective assistance.</a:t>
            </a:r>
          </a:p>
          <a:p>
            <a:r>
              <a:rPr lang="en-US" dirty="0">
                <a:latin typeface="Calibri" panose="020F0502020204030204" pitchFamily="34" charset="0"/>
                <a:cs typeface="Calibri" panose="020F0502020204030204" pitchFamily="34" charset="0"/>
              </a:rPr>
              <a:t>4. Ensuring User Privacy and Security:</a:t>
            </a:r>
          </a:p>
          <a:p>
            <a:r>
              <a:rPr lang="en-US" dirty="0">
                <a:latin typeface="Calibri" panose="020F0502020204030204" pitchFamily="34" charset="0"/>
                <a:cs typeface="Calibri" panose="020F0502020204030204" pitchFamily="34" charset="0"/>
              </a:rPr>
              <a:t>A. Handling sensitive code and ensuring the privacy of proprietary algorithms pose significant challenges.</a:t>
            </a:r>
          </a:p>
          <a:p>
            <a:r>
              <a:rPr lang="en-US" dirty="0">
                <a:latin typeface="Calibri" panose="020F0502020204030204" pitchFamily="34" charset="0"/>
                <a:cs typeface="Calibri" panose="020F0502020204030204" pitchFamily="34" charset="0"/>
              </a:rPr>
              <a:t>5. Limited Context Awareness:</a:t>
            </a:r>
          </a:p>
          <a:p>
            <a:r>
              <a:rPr lang="en-US" dirty="0">
                <a:latin typeface="Calibri" panose="020F0502020204030204" pitchFamily="34" charset="0"/>
                <a:cs typeface="Calibri" panose="020F0502020204030204" pitchFamily="34" charset="0"/>
              </a:rPr>
              <a:t>B. Inability to understand the intent and purpose behind code can result in irrelevant or unhelpful completions.</a:t>
            </a:r>
          </a:p>
          <a:p>
            <a:r>
              <a:rPr lang="en-US" dirty="0">
                <a:latin typeface="Calibri" panose="020F0502020204030204" pitchFamily="34" charset="0"/>
                <a:cs typeface="Calibri" panose="020F0502020204030204" pitchFamily="34" charset="0"/>
              </a:rPr>
              <a:t>3. Opaque Al Behavior:</a:t>
            </a:r>
          </a:p>
          <a:p>
            <a:r>
              <a:rPr lang="en-US" dirty="0">
                <a:latin typeface="Calibri" panose="020F0502020204030204" pitchFamily="34" charset="0"/>
                <a:cs typeface="Calibri" panose="020F0502020204030204" pitchFamily="34" charset="0"/>
              </a:rPr>
              <a:t>A. Many editors lack transparency in how Al works, leaving developers unsure of the rationale behind suggestions or potential biases in the models.</a:t>
            </a:r>
          </a:p>
          <a:p>
            <a:r>
              <a:rPr lang="en-US" dirty="0">
                <a:latin typeface="Calibri" panose="020F0502020204030204" pitchFamily="34" charset="0"/>
                <a:cs typeface="Calibri" panose="020F0502020204030204" pitchFamily="34" charset="0"/>
              </a:rPr>
              <a:t>B. This lack of </a:t>
            </a:r>
            <a:r>
              <a:rPr lang="en-US" dirty="0" err="1">
                <a:latin typeface="Calibri" panose="020F0502020204030204" pitchFamily="34" charset="0"/>
                <a:cs typeface="Calibri" panose="020F0502020204030204" pitchFamily="34" charset="0"/>
              </a:rPr>
              <a:t>explainability</a:t>
            </a:r>
            <a:r>
              <a:rPr lang="en-US" dirty="0">
                <a:latin typeface="Calibri" panose="020F0502020204030204" pitchFamily="34" charset="0"/>
                <a:cs typeface="Calibri" panose="020F0502020204030204" pitchFamily="34" charset="0"/>
              </a:rPr>
              <a:t> can hinder trust and acceptance of Al assistance.</a:t>
            </a:r>
            <a:endParaRPr lang="en-NL" dirty="0">
              <a:latin typeface="Calibri" panose="020F0502020204030204" pitchFamily="34" charset="0"/>
              <a:cs typeface="Calibri" panose="020F0502020204030204" pitchFamily="34" charset="0"/>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3279933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Command:</a:t>
            </a:r>
            <a:r>
              <a:rPr lang="en-US" dirty="0">
                <a:solidFill>
                  <a:srgbClr val="383838"/>
                </a:solidFill>
                <a:effectLst/>
              </a:rPr>
              <a:t> With Command, you can tell </a:t>
            </a:r>
            <a:r>
              <a:rPr lang="en-US" dirty="0" err="1">
                <a:solidFill>
                  <a:srgbClr val="383838"/>
                </a:solidFill>
                <a:effectLst/>
              </a:rPr>
              <a:t>Codeium</a:t>
            </a:r>
            <a:r>
              <a:rPr lang="en-US" dirty="0">
                <a:solidFill>
                  <a:srgbClr val="383838"/>
                </a:solidFill>
                <a:effectLst/>
              </a:rPr>
              <a:t> what changes you want to make to your code in plain language. </a:t>
            </a:r>
            <a:r>
              <a:rPr lang="en-US" dirty="0" err="1">
                <a:solidFill>
                  <a:srgbClr val="383838"/>
                </a:solidFill>
                <a:effectLst/>
              </a:rPr>
              <a:t>Codeium</a:t>
            </a:r>
            <a:r>
              <a:rPr lang="en-US" dirty="0">
                <a:solidFill>
                  <a:srgbClr val="383838"/>
                </a:solidFill>
                <a:effectLst/>
              </a:rPr>
              <a:t> will then suggest the changes, which you can choose to accept, reject, or adjust as needed.</a:t>
            </a:r>
          </a:p>
          <a:p>
            <a:endParaRPr lang="en-US" b="1" dirty="0">
              <a:solidFill>
                <a:srgbClr val="383838"/>
              </a:solidFill>
              <a:effectLst/>
            </a:endParaRPr>
          </a:p>
          <a:p>
            <a:r>
              <a:rPr lang="en-US" b="1" dirty="0">
                <a:solidFill>
                  <a:srgbClr val="383838"/>
                </a:solidFill>
                <a:effectLst/>
              </a:rPr>
              <a:t>Chat:</a:t>
            </a:r>
            <a:r>
              <a:rPr lang="en-US" dirty="0">
                <a:solidFill>
                  <a:srgbClr val="383838"/>
                </a:solidFill>
                <a:effectLst/>
              </a:rPr>
              <a:t> This feature allows you to ask questions and get answers using simple, everyday language. You can access Chat from the side panel in your coding tool. It’s great for when you’re working with new or unfamiliar code and need quick guidance or explanations.</a:t>
            </a:r>
          </a:p>
          <a:p>
            <a:pPr algn="l"/>
            <a:endParaRPr lang="en-US" b="0" i="0" dirty="0">
              <a:solidFill>
                <a:srgbClr val="212529"/>
              </a:solidFill>
              <a:effectLst/>
              <a:latin typeface="Mulis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383838"/>
                </a:solidFill>
                <a:effectLst/>
              </a:rPr>
              <a:t>Autocomplete:</a:t>
            </a:r>
            <a:r>
              <a:rPr lang="en-US" dirty="0">
                <a:solidFill>
                  <a:srgbClr val="383838"/>
                </a:solidFill>
                <a:effectLst/>
              </a:rPr>
              <a:t> This feature is always working in the background of your coding tool (IDE). It gives suggestions as you type, shown in light gray text. Autocomplete is most helpful when you already have a rough idea of what you want to code and just need to finish it quickly. It helps you stay focused and keeps your work flowing smoothly.</a:t>
            </a:r>
          </a:p>
          <a:p>
            <a:pPr algn="l"/>
            <a:br>
              <a:rPr lang="en-US" b="0" i="0" dirty="0">
                <a:solidFill>
                  <a:srgbClr val="212529"/>
                </a:solidFill>
                <a:effectLst/>
                <a:latin typeface="Mulish"/>
              </a:rPr>
            </a:br>
            <a:endParaRPr lang="en-US" b="0" i="0" dirty="0">
              <a:solidFill>
                <a:srgbClr val="212529"/>
              </a:solidFill>
              <a:effectLst/>
              <a:latin typeface="Mulish"/>
            </a:endParaRPr>
          </a:p>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13</a:t>
            </a:fld>
            <a:endParaRPr lang="en-NL"/>
          </a:p>
        </p:txBody>
      </p:sp>
    </p:spTree>
    <p:extLst>
      <p:ext uri="{BB962C8B-B14F-4D97-AF65-F5344CB8AC3E}">
        <p14:creationId xmlns:p14="http://schemas.microsoft.com/office/powerpoint/2010/main" val="1253171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14</a:t>
            </a:fld>
            <a:endParaRPr lang="en-NL"/>
          </a:p>
        </p:txBody>
      </p:sp>
    </p:spTree>
    <p:extLst>
      <p:ext uri="{BB962C8B-B14F-4D97-AF65-F5344CB8AC3E}">
        <p14:creationId xmlns:p14="http://schemas.microsoft.com/office/powerpoint/2010/main" val="367941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11/20/24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hemeOverride" Target="../theme/themeOverride3.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hemeOverride" Target="../theme/themeOverride4.xml"/><Relationship Id="rId4" Type="http://schemas.openxmlformats.org/officeDocument/2006/relationships/image" Target="../media/image59.jpe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2.png"/><Relationship Id="rId4"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www.nytimes.com/2023/10/10/climate/ai-could-soon-need-as-much-electricity-as-an-entire-country.html"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5.svg"/><Relationship Id="rId5" Type="http://schemas.openxmlformats.org/officeDocument/2006/relationships/diagramQuickStyle" Target="../diagrams/quickStyle1.xml"/><Relationship Id="rId10" Type="http://schemas.openxmlformats.org/officeDocument/2006/relationships/image" Target="../media/image14.png"/><Relationship Id="rId4" Type="http://schemas.openxmlformats.org/officeDocument/2006/relationships/diagramLayout" Target="../diagrams/layout1.xml"/><Relationship Id="rId9" Type="http://schemas.openxmlformats.org/officeDocument/2006/relationships/image" Target="../media/image1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notesSlide" Target="../notesSlides/notesSlide25.xml"/><Relationship Id="rId7" Type="http://schemas.openxmlformats.org/officeDocument/2006/relationships/diagramQuickStyle" Target="../diagrams/quickStyle7.xml"/><Relationship Id="rId2" Type="http://schemas.openxmlformats.org/officeDocument/2006/relationships/slideLayout" Target="../slideLayouts/slideLayout6.xml"/><Relationship Id="rId1" Type="http://schemas.openxmlformats.org/officeDocument/2006/relationships/themeOverride" Target="../theme/themeOverride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png"/><Relationship Id="rId9" Type="http://schemas.microsoft.com/office/2007/relationships/diagramDrawing" Target="../diagrams/drawing7.xml"/></Relationships>
</file>

<file path=ppt/slides/_rels/slide33.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3.pn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3.png"/><Relationship Id="rId7" Type="http://schemas.openxmlformats.org/officeDocument/2006/relationships/diagramColors" Target="../diagrams/colors9.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businessinsider.com/amazon-chatgpt-openai-warns-employees-not-share-confidential-information-microsoft-2023-1" TargetMode="External"/><Relationship Id="rId7" Type="http://schemas.openxmlformats.org/officeDocument/2006/relationships/hyperlink" Target="https://www.llama.com/" TargetMode="External"/><Relationship Id="rId2"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hyperlink" Target="https://www.tabnine.com/" TargetMode="External"/><Relationship Id="rId5" Type="http://schemas.openxmlformats.org/officeDocument/2006/relationships/hyperlink" Target="https://help.openai.com/en/articles/6783457-chatgpt-general-faq" TargetMode="Externa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g"/><Relationship Id="rId1" Type="http://schemas.openxmlformats.org/officeDocument/2006/relationships/slideLayout" Target="../slideLayouts/slideLayout5.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slideLayout" Target="../slideLayouts/slideLayout13.xml"/><Relationship Id="rId1" Type="http://schemas.openxmlformats.org/officeDocument/2006/relationships/themeOverride" Target="../theme/themeOverride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5.xml"/><Relationship Id="rId7" Type="http://schemas.openxmlformats.org/officeDocument/2006/relationships/diagramQuickStyle" Target="../diagrams/quickStyle3.xml"/><Relationship Id="rId2" Type="http://schemas.openxmlformats.org/officeDocument/2006/relationships/slideLayout" Target="../slideLayouts/slideLayout13.xml"/><Relationship Id="rId1" Type="http://schemas.openxmlformats.org/officeDocument/2006/relationships/themeOverride" Target="../theme/themeOverride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0.pn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CFB06-BB7C-4560-D9B9-4C560636F7AD}"/>
              </a:ext>
            </a:extLst>
          </p:cNvPr>
          <p:cNvSpPr>
            <a:spLocks noGrp="1"/>
          </p:cNvSpPr>
          <p:nvPr>
            <p:ph type="ctrTitle"/>
          </p:nvPr>
        </p:nvSpPr>
        <p:spPr>
          <a:xfrm>
            <a:off x="1860550" y="1864360"/>
            <a:ext cx="8470900" cy="2387600"/>
          </a:xfrm>
        </p:spPr>
        <p:txBody>
          <a:bodyPr anchor="ctr"/>
          <a:lstStyle/>
          <a:p>
            <a:r>
              <a:rPr lang="en-US" sz="5400" b="0" i="0" dirty="0">
                <a:effectLst/>
                <a:cs typeface="Calibri" panose="020F0502020204030204" pitchFamily="34" charset="0"/>
              </a:rPr>
              <a:t>AI-assisted Coding with </a:t>
            </a:r>
            <a:r>
              <a:rPr lang="en-US" sz="5400" b="0" i="0" dirty="0" err="1">
                <a:effectLst/>
                <a:cs typeface="Calibri" panose="020F0502020204030204" pitchFamily="34" charset="0"/>
              </a:rPr>
              <a:t>Codeium</a:t>
            </a:r>
            <a:r>
              <a:rPr lang="en-US" sz="5400" b="0" i="0" dirty="0">
                <a:effectLst/>
                <a:cs typeface="Calibri" panose="020F0502020204030204" pitchFamily="34" charset="0"/>
              </a:rPr>
              <a:t> </a:t>
            </a:r>
            <a:endParaRPr lang="en-NL" sz="5400" b="0" dirty="0">
              <a:cs typeface="Calibri" panose="020F0502020204030204" pitchFamily="34" charset="0"/>
            </a:endParaRPr>
          </a:p>
        </p:txBody>
      </p:sp>
      <p:sp>
        <p:nvSpPr>
          <p:cNvPr id="3" name="Subtitle 2">
            <a:extLst>
              <a:ext uri="{FF2B5EF4-FFF2-40B4-BE49-F238E27FC236}">
                <a16:creationId xmlns:a16="http://schemas.microsoft.com/office/drawing/2014/main" id="{E2866EE9-F800-38D2-01DF-9189F536809A}"/>
              </a:ext>
            </a:extLst>
          </p:cNvPr>
          <p:cNvSpPr>
            <a:spLocks noGrp="1"/>
          </p:cNvSpPr>
          <p:nvPr>
            <p:ph type="subTitle" idx="1"/>
          </p:nvPr>
        </p:nvSpPr>
        <p:spPr>
          <a:xfrm>
            <a:off x="1524000" y="4639798"/>
            <a:ext cx="9144000" cy="726440"/>
          </a:xfrm>
        </p:spPr>
        <p:txBody>
          <a:bodyPr/>
          <a:lstStyle/>
          <a:p>
            <a:r>
              <a:rPr lang="en-NL" sz="1800" dirty="0">
                <a:solidFill>
                  <a:schemeClr val="bg1"/>
                </a:solidFill>
                <a:cs typeface="Calibri" panose="020F0502020204030204" pitchFamily="34" charset="0"/>
              </a:rPr>
              <a:t>Presenters: </a:t>
            </a:r>
            <a:r>
              <a:rPr lang="nl-NL" sz="1800" dirty="0" err="1">
                <a:solidFill>
                  <a:schemeClr val="bg1"/>
                </a:solidFill>
                <a:cs typeface="Calibri" panose="020F0502020204030204" pitchFamily="34" charset="0"/>
              </a:rPr>
              <a:t>Giulia</a:t>
            </a:r>
            <a:r>
              <a:rPr lang="nl-NL" sz="1800" dirty="0">
                <a:solidFill>
                  <a:schemeClr val="bg1"/>
                </a:solidFill>
                <a:cs typeface="Calibri" panose="020F0502020204030204" pitchFamily="34" charset="0"/>
              </a:rPr>
              <a:t> </a:t>
            </a:r>
            <a:r>
              <a:rPr lang="nl-NL" sz="1800" dirty="0" err="1">
                <a:solidFill>
                  <a:schemeClr val="bg1"/>
                </a:solidFill>
                <a:cs typeface="Calibri" panose="020F0502020204030204" pitchFamily="34" charset="0"/>
              </a:rPr>
              <a:t>Crocioni</a:t>
            </a:r>
            <a:r>
              <a:rPr lang="nl-NL" sz="1800" dirty="0">
                <a:solidFill>
                  <a:schemeClr val="bg1"/>
                </a:solidFill>
                <a:cs typeface="Calibri" panose="020F0502020204030204" pitchFamily="34" charset="0"/>
              </a:rPr>
              <a:t>, Netherlands </a:t>
            </a:r>
            <a:r>
              <a:rPr lang="nl-NL" sz="1800" dirty="0" err="1">
                <a:solidFill>
                  <a:schemeClr val="bg1"/>
                </a:solidFill>
                <a:cs typeface="Calibri" panose="020F0502020204030204" pitchFamily="34" charset="0"/>
              </a:rPr>
              <a:t>eScience</a:t>
            </a:r>
            <a:r>
              <a:rPr lang="nl-NL" sz="1800" dirty="0">
                <a:solidFill>
                  <a:schemeClr val="bg1"/>
                </a:solidFill>
                <a:cs typeface="Calibri" panose="020F0502020204030204" pitchFamily="34" charset="0"/>
              </a:rPr>
              <a:t> center</a:t>
            </a:r>
          </a:p>
          <a:p>
            <a:pPr algn="l"/>
            <a:r>
              <a:rPr lang="nl-NL" sz="1800" dirty="0">
                <a:solidFill>
                  <a:schemeClr val="bg1"/>
                </a:solidFill>
                <a:cs typeface="Calibri" panose="020F0502020204030204" pitchFamily="34" charset="0"/>
              </a:rPr>
              <a:t>   			    Olga Minaeva, NWO-I</a:t>
            </a:r>
          </a:p>
          <a:p>
            <a:endParaRPr lang="en-NL" sz="1800" dirty="0">
              <a:solidFill>
                <a:schemeClr val="bg1"/>
              </a:solidFill>
              <a:cs typeface="Calibri" panose="020F0502020204030204" pitchFamily="34" charset="0"/>
            </a:endParaRPr>
          </a:p>
        </p:txBody>
      </p:sp>
    </p:spTree>
    <p:extLst>
      <p:ext uri="{BB962C8B-B14F-4D97-AF65-F5344CB8AC3E}">
        <p14:creationId xmlns:p14="http://schemas.microsoft.com/office/powerpoint/2010/main" val="17572686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97F92A-0B0E-19EC-2472-99E99F95391C}"/>
              </a:ext>
            </a:extLst>
          </p:cNvPr>
          <p:cNvSpPr>
            <a:spLocks noGrp="1"/>
          </p:cNvSpPr>
          <p:nvPr>
            <p:ph type="body" sz="quarter" idx="13"/>
          </p:nvPr>
        </p:nvSpPr>
        <p:spPr/>
        <p:txBody>
          <a:bodyPr/>
          <a:lstStyle/>
          <a:p>
            <a:endParaRPr lang="en-US"/>
          </a:p>
        </p:txBody>
      </p:sp>
      <p:pic>
        <p:nvPicPr>
          <p:cNvPr id="4" name="Picture 3">
            <a:extLst>
              <a:ext uri="{FF2B5EF4-FFF2-40B4-BE49-F238E27FC236}">
                <a16:creationId xmlns:a16="http://schemas.microsoft.com/office/drawing/2014/main" id="{B6E735C0-30D9-A649-DDFE-8AA867483C4E}"/>
              </a:ext>
            </a:extLst>
          </p:cNvPr>
          <p:cNvPicPr>
            <a:picLocks noChangeAspect="1"/>
          </p:cNvPicPr>
          <p:nvPr/>
        </p:nvPicPr>
        <p:blipFill>
          <a:blip r:embed="rId4"/>
          <a:stretch>
            <a:fillRect/>
          </a:stretch>
        </p:blipFill>
        <p:spPr>
          <a:xfrm>
            <a:off x="0" y="752475"/>
            <a:ext cx="12192000" cy="4861970"/>
          </a:xfrm>
          <a:prstGeom prst="rect">
            <a:avLst/>
          </a:prstGeom>
        </p:spPr>
      </p:pic>
      <p:sp>
        <p:nvSpPr>
          <p:cNvPr id="6" name="TextBox 5">
            <a:extLst>
              <a:ext uri="{FF2B5EF4-FFF2-40B4-BE49-F238E27FC236}">
                <a16:creationId xmlns:a16="http://schemas.microsoft.com/office/drawing/2014/main" id="{D43677EB-9495-B416-E681-9753E3A173F3}"/>
              </a:ext>
            </a:extLst>
          </p:cNvPr>
          <p:cNvSpPr txBox="1"/>
          <p:nvPr/>
        </p:nvSpPr>
        <p:spPr>
          <a:xfrm>
            <a:off x="614362" y="6407835"/>
            <a:ext cx="6096000" cy="276999"/>
          </a:xfrm>
          <a:prstGeom prst="rect">
            <a:avLst/>
          </a:prstGeom>
          <a:noFill/>
        </p:spPr>
        <p:txBody>
          <a:bodyPr wrap="square">
            <a:spAutoFit/>
          </a:bodyPr>
          <a:lstStyle/>
          <a:p>
            <a:r>
              <a:rPr lang="en-US" sz="1200" dirty="0"/>
              <a:t>https://tweakers.net/nieuws/228140/google-ai-genereert-kwart-van-onze-nieuwe-code.html</a:t>
            </a:r>
          </a:p>
        </p:txBody>
      </p:sp>
    </p:spTree>
    <p:extLst>
      <p:ext uri="{BB962C8B-B14F-4D97-AF65-F5344CB8AC3E}">
        <p14:creationId xmlns:p14="http://schemas.microsoft.com/office/powerpoint/2010/main" val="370718720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 Placeholder 1">
            <a:extLst>
              <a:ext uri="{FF2B5EF4-FFF2-40B4-BE49-F238E27FC236}">
                <a16:creationId xmlns:a16="http://schemas.microsoft.com/office/drawing/2014/main" id="{6EC27F1E-982B-CF5F-E626-9C22D64950C9}"/>
              </a:ext>
            </a:extLst>
          </p:cNvPr>
          <p:cNvGraphicFramePr/>
          <p:nvPr>
            <p:extLst>
              <p:ext uri="{D42A27DB-BD31-4B8C-83A1-F6EECF244321}">
                <p14:modId xmlns:p14="http://schemas.microsoft.com/office/powerpoint/2010/main" val="4220518177"/>
              </p:ext>
            </p:extLst>
          </p:nvPr>
        </p:nvGraphicFramePr>
        <p:xfrm>
          <a:off x="4488354" y="1818469"/>
          <a:ext cx="5938837" cy="4435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747457F7-661C-70DD-9E1B-84444B83FFFE}"/>
              </a:ext>
            </a:extLst>
          </p:cNvPr>
          <p:cNvSpPr txBox="1"/>
          <p:nvPr/>
        </p:nvSpPr>
        <p:spPr>
          <a:xfrm>
            <a:off x="4488354" y="729734"/>
            <a:ext cx="6096000" cy="523220"/>
          </a:xfrm>
          <a:prstGeom prst="rect">
            <a:avLst/>
          </a:prstGeom>
          <a:noFill/>
        </p:spPr>
        <p:txBody>
          <a:bodyPr wrap="square">
            <a:spAutoFit/>
          </a:bodyPr>
          <a:lstStyle/>
          <a:p>
            <a:r>
              <a:rPr lang="en-NL" sz="2800" b="1" dirty="0">
                <a:solidFill>
                  <a:schemeClr val="tx1"/>
                </a:solidFill>
                <a:latin typeface="Calibri" panose="020F0502020204030204" pitchFamily="34" charset="0"/>
                <a:cs typeface="Calibri" panose="020F0502020204030204" pitchFamily="34" charset="0"/>
              </a:rPr>
              <a:t>Challenges</a:t>
            </a:r>
          </a:p>
        </p:txBody>
      </p:sp>
    </p:spTree>
    <p:extLst>
      <p:ext uri="{BB962C8B-B14F-4D97-AF65-F5344CB8AC3E}">
        <p14:creationId xmlns:p14="http://schemas.microsoft.com/office/powerpoint/2010/main" val="350089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C480F58-797D-4583-1B96-1B03F920AE81}"/>
              </a:ext>
            </a:extLst>
          </p:cNvPr>
          <p:cNvGraphicFramePr>
            <a:graphicFrameLocks noGrp="1"/>
          </p:cNvGraphicFramePr>
          <p:nvPr>
            <p:extLst>
              <p:ext uri="{D42A27DB-BD31-4B8C-83A1-F6EECF244321}">
                <p14:modId xmlns:p14="http://schemas.microsoft.com/office/powerpoint/2010/main" val="2500229212"/>
              </p:ext>
            </p:extLst>
          </p:nvPr>
        </p:nvGraphicFramePr>
        <p:xfrm>
          <a:off x="1982716" y="983166"/>
          <a:ext cx="8967527" cy="5394960"/>
        </p:xfrm>
        <a:graphic>
          <a:graphicData uri="http://schemas.openxmlformats.org/drawingml/2006/table">
            <a:tbl>
              <a:tblPr firstRow="1" bandRow="1">
                <a:tableStyleId>{5C22544A-7EE6-4342-B048-85BDC9FD1C3A}</a:tableStyleId>
              </a:tblPr>
              <a:tblGrid>
                <a:gridCol w="1030027">
                  <a:extLst>
                    <a:ext uri="{9D8B030D-6E8A-4147-A177-3AD203B41FA5}">
                      <a16:colId xmlns:a16="http://schemas.microsoft.com/office/drawing/2014/main" val="2403923919"/>
                    </a:ext>
                  </a:extLst>
                </a:gridCol>
                <a:gridCol w="1587500">
                  <a:extLst>
                    <a:ext uri="{9D8B030D-6E8A-4147-A177-3AD203B41FA5}">
                      <a16:colId xmlns:a16="http://schemas.microsoft.com/office/drawing/2014/main" val="2851018997"/>
                    </a:ext>
                  </a:extLst>
                </a:gridCol>
                <a:gridCol w="1587500">
                  <a:extLst>
                    <a:ext uri="{9D8B030D-6E8A-4147-A177-3AD203B41FA5}">
                      <a16:colId xmlns:a16="http://schemas.microsoft.com/office/drawing/2014/main" val="1127370515"/>
                    </a:ext>
                  </a:extLst>
                </a:gridCol>
                <a:gridCol w="1587500">
                  <a:extLst>
                    <a:ext uri="{9D8B030D-6E8A-4147-A177-3AD203B41FA5}">
                      <a16:colId xmlns:a16="http://schemas.microsoft.com/office/drawing/2014/main" val="4204235581"/>
                    </a:ext>
                  </a:extLst>
                </a:gridCol>
                <a:gridCol w="1587500">
                  <a:extLst>
                    <a:ext uri="{9D8B030D-6E8A-4147-A177-3AD203B41FA5}">
                      <a16:colId xmlns:a16="http://schemas.microsoft.com/office/drawing/2014/main" val="1679338898"/>
                    </a:ext>
                  </a:extLst>
                </a:gridCol>
                <a:gridCol w="1587500">
                  <a:extLst>
                    <a:ext uri="{9D8B030D-6E8A-4147-A177-3AD203B41FA5}">
                      <a16:colId xmlns:a16="http://schemas.microsoft.com/office/drawing/2014/main" val="3236875178"/>
                    </a:ext>
                  </a:extLst>
                </a:gridCol>
              </a:tblGrid>
              <a:tr h="882086">
                <a:tc>
                  <a:txBody>
                    <a:bodyPr/>
                    <a:lstStyle/>
                    <a:p>
                      <a:endParaRPr lang="en-NL" dirty="0"/>
                    </a:p>
                  </a:txBody>
                  <a:tcPr/>
                </a:tc>
                <a:tc>
                  <a:txBody>
                    <a:bodyPr/>
                    <a:lstStyle/>
                    <a:p>
                      <a:pPr algn="ctr" fontAlgn="base"/>
                      <a:r>
                        <a:rPr lang="en-US" b="1" dirty="0">
                          <a:effectLst/>
                        </a:rPr>
                        <a:t>GitHub Copilot</a:t>
                      </a:r>
                    </a:p>
                    <a:p>
                      <a:pPr algn="ctr" fontAlgn="base"/>
                      <a:endParaRPr lang="en-US" b="1" dirty="0">
                        <a:effectLst/>
                      </a:endParaRPr>
                    </a:p>
                    <a:p>
                      <a:pPr algn="ctr" fontAlgn="base"/>
                      <a:endParaRPr lang="en-US" b="1" dirty="0">
                        <a:effectLst/>
                      </a:endParaRPr>
                    </a:p>
                  </a:txBody>
                  <a:tcPr/>
                </a:tc>
                <a:tc>
                  <a:txBody>
                    <a:bodyPr/>
                    <a:lstStyle/>
                    <a:p>
                      <a:pPr algn="ctr" fontAlgn="base"/>
                      <a:r>
                        <a:rPr lang="en-US" b="1">
                          <a:effectLst/>
                        </a:rPr>
                        <a:t>Codeium</a:t>
                      </a:r>
                    </a:p>
                  </a:txBody>
                  <a:tcPr/>
                </a:tc>
                <a:tc>
                  <a:txBody>
                    <a:bodyPr/>
                    <a:lstStyle/>
                    <a:p>
                      <a:pPr algn="ctr" fontAlgn="base"/>
                      <a:r>
                        <a:rPr lang="en-US" b="1" dirty="0">
                          <a:effectLst/>
                        </a:rPr>
                        <a:t>Amazon Q Developer</a:t>
                      </a:r>
                    </a:p>
                  </a:txBody>
                  <a:tcPr/>
                </a:tc>
                <a:tc>
                  <a:txBody>
                    <a:bodyPr/>
                    <a:lstStyle/>
                    <a:p>
                      <a:pPr algn="ctr" fontAlgn="base"/>
                      <a:r>
                        <a:rPr lang="en-US" b="1" dirty="0" err="1">
                          <a:effectLst/>
                        </a:rPr>
                        <a:t>Tabnine</a:t>
                      </a:r>
                      <a:endParaRPr lang="en-US" b="1" dirty="0">
                        <a:effectLst/>
                      </a:endParaRPr>
                    </a:p>
                  </a:txBody>
                  <a:tcPr/>
                </a:tc>
                <a:tc>
                  <a:txBody>
                    <a:bodyPr/>
                    <a:lstStyle/>
                    <a:p>
                      <a:pPr algn="ctr" fontAlgn="base"/>
                      <a:r>
                        <a:rPr lang="en-US" b="1" dirty="0">
                          <a:effectLst/>
                        </a:rPr>
                        <a:t>Hugging Chat</a:t>
                      </a:r>
                    </a:p>
                  </a:txBody>
                  <a:tcPr/>
                </a:tc>
                <a:extLst>
                  <a:ext uri="{0D108BD9-81ED-4DB2-BD59-A6C34878D82A}">
                    <a16:rowId xmlns:a16="http://schemas.microsoft.com/office/drawing/2014/main" val="223373660"/>
                  </a:ext>
                </a:extLst>
              </a:tr>
              <a:tr h="1154994">
                <a:tc>
                  <a:txBody>
                    <a:bodyPr/>
                    <a:lstStyle/>
                    <a:p>
                      <a:r>
                        <a:rPr lang="en-US" sz="1400" b="1" dirty="0">
                          <a:effectLst/>
                          <a:latin typeface="Calibri" panose="020F0502020204030204" pitchFamily="34" charset="0"/>
                          <a:cs typeface="Calibri" panose="020F0502020204030204" pitchFamily="34" charset="0"/>
                        </a:rPr>
                        <a:t>Key Features</a:t>
                      </a: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Integration with GitHub ecosystem</a:t>
                      </a:r>
                    </a:p>
                    <a:p>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Code completion and context-aware suggestions</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txBody>
                  <a:tcPr/>
                </a:tc>
                <a:tc>
                  <a:txBody>
                    <a:bodyPr/>
                    <a:lstStyle/>
                    <a:p>
                      <a:r>
                        <a:rPr lang="en-US" sz="1400" dirty="0">
                          <a:effectLst/>
                          <a:latin typeface="Calibri" panose="020F0502020204030204" pitchFamily="34" charset="0"/>
                          <a:cs typeface="Calibri" panose="020F0502020204030204" pitchFamily="34" charset="0"/>
                        </a:rPr>
                        <a:t>Advanced code completions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Code refactoring capabilities</a:t>
                      </a:r>
                    </a:p>
                  </a:txBody>
                  <a:tcPr/>
                </a:tc>
                <a:tc>
                  <a:txBody>
                    <a:bodyPr/>
                    <a:lstStyle/>
                    <a:p>
                      <a:r>
                        <a:rPr lang="en-US" sz="1400" dirty="0">
                          <a:effectLst/>
                          <a:latin typeface="Calibri" panose="020F0502020204030204" pitchFamily="34" charset="0"/>
                          <a:cs typeface="Calibri" panose="020F0502020204030204" pitchFamily="34" charset="0"/>
                        </a:rPr>
                        <a:t>Code recommendations</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Security scans for vulnerabilities</a:t>
                      </a:r>
                    </a:p>
                  </a:txBody>
                  <a:tcPr/>
                </a:tc>
                <a:tc>
                  <a:txBody>
                    <a:bodyPr/>
                    <a:lstStyle/>
                    <a:p>
                      <a:r>
                        <a:rPr lang="en-US" sz="1400" dirty="0">
                          <a:effectLst/>
                          <a:latin typeface="Calibri" panose="020F0502020204030204" pitchFamily="34" charset="0"/>
                          <a:cs typeface="Calibri" panose="020F0502020204030204" pitchFamily="34" charset="0"/>
                        </a:rPr>
                        <a:t>Robust autocompletion</a:t>
                      </a:r>
                      <a:br>
                        <a:rPr lang="en-US" sz="1400" dirty="0">
                          <a:effectLst/>
                          <a:latin typeface="Calibri" panose="020F0502020204030204" pitchFamily="34" charset="0"/>
                          <a:cs typeface="Calibri" panose="020F0502020204030204" pitchFamily="34" charset="0"/>
                        </a:rPr>
                      </a:br>
                      <a:endParaRPr lang="en-US" sz="1400" dirty="0">
                        <a:effectLst/>
                        <a:latin typeface="Calibri" panose="020F0502020204030204" pitchFamily="34" charset="0"/>
                        <a:cs typeface="Calibri" panose="020F0502020204030204" pitchFamily="34" charset="0"/>
                      </a:endParaRPr>
                    </a:p>
                    <a:p>
                      <a:r>
                        <a:rPr lang="en-US" sz="1400" dirty="0">
                          <a:effectLst/>
                          <a:latin typeface="Calibri" panose="020F0502020204030204" pitchFamily="34" charset="0"/>
                          <a:cs typeface="Calibri" panose="020F0502020204030204" pitchFamily="34" charset="0"/>
                        </a:rPr>
                        <a:t>AI-powered chat using multiple models</a:t>
                      </a:r>
                    </a:p>
                  </a:txBody>
                  <a:tcPr/>
                </a:tc>
                <a:tc>
                  <a:txBody>
                    <a:bodyPr/>
                    <a:lstStyle/>
                    <a:p>
                      <a:r>
                        <a:rPr lang="en-US" sz="1400" dirty="0">
                          <a:effectLst/>
                          <a:latin typeface="Calibri" panose="020F0502020204030204" pitchFamily="34" charset="0"/>
                          <a:cs typeface="Calibri" panose="020F0502020204030204" pitchFamily="34" charset="0"/>
                        </a:rPr>
                        <a:t>Open-source model integration</a:t>
                      </a:r>
                      <a:br>
                        <a:rPr lang="en-US" sz="1400" dirty="0">
                          <a:effectLst/>
                          <a:latin typeface="Calibri" panose="020F0502020204030204" pitchFamily="34" charset="0"/>
                          <a:cs typeface="Calibri" panose="020F0502020204030204" pitchFamily="34" charset="0"/>
                        </a:rPr>
                      </a:br>
                      <a:br>
                        <a:rPr lang="en-US" sz="1400" dirty="0">
                          <a:effectLst/>
                          <a:latin typeface="Calibri" panose="020F0502020204030204" pitchFamily="34" charset="0"/>
                          <a:cs typeface="Calibri" panose="020F0502020204030204" pitchFamily="34" charset="0"/>
                        </a:rPr>
                      </a:br>
                      <a:r>
                        <a:rPr lang="en-US" sz="1400" dirty="0">
                          <a:effectLst/>
                          <a:latin typeface="Calibri" panose="020F0502020204030204" pitchFamily="34" charset="0"/>
                          <a:cs typeface="Calibri" panose="020F0502020204030204" pitchFamily="34" charset="0"/>
                        </a:rPr>
                        <a:t>High flexibility in deployment</a:t>
                      </a:r>
                    </a:p>
                  </a:txBody>
                  <a:tcPr/>
                </a:tc>
                <a:extLst>
                  <a:ext uri="{0D108BD9-81ED-4DB2-BD59-A6C34878D82A}">
                    <a16:rowId xmlns:a16="http://schemas.microsoft.com/office/drawing/2014/main" val="15475203"/>
                  </a:ext>
                </a:extLst>
              </a:tr>
              <a:tr h="413099">
                <a:tc>
                  <a:txBody>
                    <a:bodyPr/>
                    <a:lstStyle/>
                    <a:p>
                      <a:r>
                        <a:rPr lang="en-NL" sz="1400" b="1" dirty="0">
                          <a:latin typeface="Calibri" panose="020F0502020204030204" pitchFamily="34" charset="0"/>
                          <a:cs typeface="Calibri" panose="020F0502020204030204" pitchFamily="34" charset="0"/>
                        </a:rPr>
                        <a:t>Supported languages</a:t>
                      </a:r>
                    </a:p>
                  </a:txBody>
                  <a:tcPr/>
                </a:tc>
                <a:tc>
                  <a:txBody>
                    <a:bodyPr/>
                    <a:lstStyle/>
                    <a:p>
                      <a:r>
                        <a:rPr lang="en-NL" sz="1400" dirty="0">
                          <a:latin typeface="Calibri" panose="020F0502020204030204" pitchFamily="34" charset="0"/>
                          <a:cs typeface="Calibri" panose="020F0502020204030204" pitchFamily="34" charset="0"/>
                        </a:rPr>
                        <a:t>~40 (primarily Python, Ruby,  JS, C#)</a:t>
                      </a:r>
                    </a:p>
                  </a:txBody>
                  <a:tcPr/>
                </a:tc>
                <a:tc>
                  <a:txBody>
                    <a:bodyPr/>
                    <a:lstStyle/>
                    <a:p>
                      <a:r>
                        <a:rPr lang="en-NL" sz="1400" dirty="0">
                          <a:latin typeface="Calibri" panose="020F0502020204030204" pitchFamily="34" charset="0"/>
                          <a:cs typeface="Calibri" panose="020F0502020204030204" pitchFamily="34" charset="0"/>
                        </a:rPr>
                        <a:t>70+ languages, including </a:t>
                      </a:r>
                      <a:r>
                        <a:rPr lang="en-US" sz="1400" dirty="0">
                          <a:latin typeface="Calibri" panose="020F0502020204030204" pitchFamily="34" charset="0"/>
                          <a:cs typeface="Calibri" panose="020F0502020204030204" pitchFamily="34" charset="0"/>
                        </a:rPr>
                        <a:t>Python, R, Ruby,</a:t>
                      </a:r>
                      <a:r>
                        <a:rPr lang="en-N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HTML, Java, C#, SQL</a:t>
                      </a:r>
                      <a:endParaRPr lang="en-NL" sz="1400" dirty="0">
                        <a:latin typeface="Calibri" panose="020F0502020204030204" pitchFamily="34" charset="0"/>
                        <a:cs typeface="Calibri" panose="020F0502020204030204" pitchFamily="34" charset="0"/>
                      </a:endParaRPr>
                    </a:p>
                  </a:txBody>
                  <a:tcPr/>
                </a:tc>
                <a:tc>
                  <a:txBody>
                    <a:bodyPr/>
                    <a:lstStyle/>
                    <a:p>
                      <a:r>
                        <a:rPr lang="en-NL" sz="1400" dirty="0">
                          <a:latin typeface="Calibri" panose="020F0502020204030204" pitchFamily="34" charset="0"/>
                          <a:cs typeface="Calibri" panose="020F0502020204030204" pitchFamily="34" charset="0"/>
                        </a:rPr>
                        <a:t>18+ languages, including Python, Java, JS, 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L" sz="1400" dirty="0">
                          <a:latin typeface="Calibri" panose="020F0502020204030204" pitchFamily="34" charset="0"/>
                          <a:cs typeface="Calibri" panose="020F0502020204030204" pitchFamily="34" charset="0"/>
                        </a:rPr>
                        <a:t>25+ languages</a:t>
                      </a:r>
                    </a:p>
                    <a:p>
                      <a:endParaRPr lang="en-NL" sz="1400" dirty="0">
                        <a:latin typeface="Calibri" panose="020F0502020204030204" pitchFamily="34" charset="0"/>
                        <a:cs typeface="Calibri" panose="020F0502020204030204" pitchFamily="34" charset="0"/>
                      </a:endParaRPr>
                    </a:p>
                  </a:txBody>
                  <a:tcPr/>
                </a:tc>
                <a:tc>
                  <a:txBody>
                    <a:bodyPr/>
                    <a:lstStyle/>
                    <a:p>
                      <a:r>
                        <a:rPr lang="en-US" sz="1400" dirty="0">
                          <a:latin typeface="Calibri" panose="020F0502020204030204" pitchFamily="34" charset="0"/>
                          <a:cs typeface="Calibri" panose="020F0502020204030204" pitchFamily="34" charset="0"/>
                        </a:rPr>
                        <a:t>V</a:t>
                      </a:r>
                      <a:r>
                        <a:rPr lang="en-NL" sz="1400" dirty="0">
                          <a:latin typeface="Calibri" panose="020F0502020204030204" pitchFamily="34" charset="0"/>
                          <a:cs typeface="Calibri" panose="020F0502020204030204" pitchFamily="34" charset="0"/>
                        </a:rPr>
                        <a:t>arious languages, i</a:t>
                      </a:r>
                      <a:r>
                        <a:rPr lang="en-NL" sz="1400" kern="1200" dirty="0">
                          <a:solidFill>
                            <a:schemeClr val="dk1"/>
                          </a:solidFill>
                          <a:latin typeface="Calibri" panose="020F0502020204030204" pitchFamily="34" charset="0"/>
                          <a:ea typeface="+mn-ea"/>
                          <a:cs typeface="Calibri" panose="020F0502020204030204" pitchFamily="34" charset="0"/>
                        </a:rPr>
                        <a:t>ncluding </a:t>
                      </a:r>
                      <a:r>
                        <a:rPr lang="en-US" sz="1400" kern="1200" dirty="0">
                          <a:solidFill>
                            <a:schemeClr val="dk1"/>
                          </a:solidFill>
                          <a:latin typeface="Calibri" panose="020F0502020204030204" pitchFamily="34" charset="0"/>
                          <a:ea typeface="+mn-ea"/>
                          <a:cs typeface="Calibri" panose="020F0502020204030204" pitchFamily="34" charset="0"/>
                        </a:rPr>
                        <a:t>Python and Java</a:t>
                      </a:r>
                      <a:endParaRPr lang="en-NL" sz="1400" kern="1200" dirty="0">
                        <a:solidFill>
                          <a:schemeClr val="dk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902504948"/>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Security</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Processes code snippets locally, code remains private and secure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Doesn't use customer content for service improvement</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Never train generative model on private code</a:t>
                      </a:r>
                    </a:p>
                  </a:txBody>
                  <a:tcPr/>
                </a:tc>
                <a:tc>
                  <a:txBody>
                    <a:bodyPr/>
                    <a:lstStyle/>
                    <a:p>
                      <a:pPr marL="0" indent="0">
                        <a:buFont typeface="Arial" panose="020B0604020202020204" pitchFamily="34" charset="0"/>
                        <a:buNone/>
                      </a:pPr>
                      <a:r>
                        <a:rPr lang="en-US" sz="1400" kern="1200" dirty="0">
                          <a:solidFill>
                            <a:schemeClr val="dk1"/>
                          </a:solidFill>
                          <a:latin typeface="Calibri" panose="020F0502020204030204" pitchFamily="34" charset="0"/>
                          <a:ea typeface="+mn-ea"/>
                          <a:cs typeface="Calibri" panose="020F0502020204030204" pitchFamily="34" charset="0"/>
                        </a:rPr>
                        <a:t>Private repositories, access tokens, commit signatures, malware scanning</a:t>
                      </a:r>
                    </a:p>
                  </a:txBody>
                  <a:tcPr/>
                </a:tc>
                <a:extLst>
                  <a:ext uri="{0D108BD9-81ED-4DB2-BD59-A6C34878D82A}">
                    <a16:rowId xmlns:a16="http://schemas.microsoft.com/office/drawing/2014/main" val="3976148086"/>
                  </a:ext>
                </a:extLst>
              </a:tr>
              <a:tr h="413099">
                <a:tc>
                  <a:txBody>
                    <a:bodyPr/>
                    <a:lstStyle/>
                    <a:p>
                      <a:r>
                        <a:rPr lang="en-US" sz="1400" b="1" kern="1200" dirty="0">
                          <a:solidFill>
                            <a:schemeClr val="dk1"/>
                          </a:solidFill>
                          <a:latin typeface="Calibri" panose="020F0502020204030204" pitchFamily="34" charset="0"/>
                          <a:ea typeface="+mn-ea"/>
                          <a:cs typeface="Calibri" panose="020F0502020204030204" pitchFamily="34" charset="0"/>
                        </a:rPr>
                        <a:t>Pricing</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tc>
                  <a:txBody>
                    <a:bodyPr/>
                    <a:lstStyle/>
                    <a:p>
                      <a:pPr marL="285750" indent="-285750">
                        <a:buFont typeface="Arial" panose="020B0604020202020204" pitchFamily="34" charset="0"/>
                        <a:buChar char="•"/>
                      </a:pPr>
                      <a:r>
                        <a:rPr lang="en-US" sz="1400" kern="1200" dirty="0">
                          <a:solidFill>
                            <a:schemeClr val="dk1"/>
                          </a:solidFill>
                          <a:latin typeface="Calibri" panose="020F0502020204030204" pitchFamily="34" charset="0"/>
                          <a:ea typeface="+mn-ea"/>
                          <a:cs typeface="Calibri" panose="020F0502020204030204" pitchFamily="34" charset="0"/>
                        </a:rPr>
                        <a:t>Both free and paid versions</a:t>
                      </a:r>
                    </a:p>
                  </a:txBody>
                  <a:tcPr/>
                </a:tc>
                <a:extLst>
                  <a:ext uri="{0D108BD9-81ED-4DB2-BD59-A6C34878D82A}">
                    <a16:rowId xmlns:a16="http://schemas.microsoft.com/office/drawing/2014/main" val="3877672976"/>
                  </a:ext>
                </a:extLst>
              </a:tr>
            </a:tbl>
          </a:graphicData>
        </a:graphic>
      </p:graphicFrame>
      <p:pic>
        <p:nvPicPr>
          <p:cNvPr id="7170" name="Picture 2">
            <a:extLst>
              <a:ext uri="{FF2B5EF4-FFF2-40B4-BE49-F238E27FC236}">
                <a16:creationId xmlns:a16="http://schemas.microsoft.com/office/drawing/2014/main" id="{B1D27F92-5251-5E1C-89DC-24B0E350A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213" y="1548470"/>
            <a:ext cx="553520" cy="5535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5EDD8D7-A6F2-9300-1E87-2EE919787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89" y="15875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A5A4BFE-3E78-24A1-BB70-B67EB7EE1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327" y="1591716"/>
            <a:ext cx="482266" cy="48226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D62AF4EB-8B65-868C-4C4F-B95D902331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5749" y="1587573"/>
            <a:ext cx="475315" cy="47531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89650B8E-11A3-5822-7963-60BC6B129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2733" y="1541966"/>
            <a:ext cx="482266" cy="48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4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9093273-2480-B121-069D-43CD764E216C}"/>
              </a:ext>
            </a:extLst>
          </p:cNvPr>
          <p:cNvSpPr txBox="1"/>
          <p:nvPr/>
        </p:nvSpPr>
        <p:spPr>
          <a:xfrm>
            <a:off x="4384344" y="627376"/>
            <a:ext cx="6093724" cy="523220"/>
          </a:xfrm>
          <a:prstGeom prst="rect">
            <a:avLst/>
          </a:prstGeom>
          <a:noFill/>
        </p:spPr>
        <p:txBody>
          <a:bodyPr wrap="square">
            <a:spAutoFit/>
          </a:bodyPr>
          <a:lstStyle/>
          <a:p>
            <a:pPr algn="l"/>
            <a:r>
              <a:rPr lang="en-US" sz="2800" b="1" i="0">
                <a:effectLst/>
                <a:latin typeface="Calibri" panose="020F0502020204030204" pitchFamily="34" charset="0"/>
                <a:cs typeface="Calibri" panose="020F0502020204030204" pitchFamily="34" charset="0"/>
              </a:rPr>
              <a:t>Using Codeium as a Coding Assistant</a:t>
            </a:r>
            <a:endParaRPr lang="en-US" sz="2800" b="1" i="0" dirty="0">
              <a:effectLst/>
              <a:latin typeface="Calibri" panose="020F0502020204030204" pitchFamily="34" charset="0"/>
              <a:cs typeface="Calibri" panose="020F0502020204030204" pitchFamily="34" charset="0"/>
            </a:endParaRPr>
          </a:p>
        </p:txBody>
      </p:sp>
      <p:graphicFrame>
        <p:nvGraphicFramePr>
          <p:cNvPr id="3" name="Diagram 2">
            <a:extLst>
              <a:ext uri="{FF2B5EF4-FFF2-40B4-BE49-F238E27FC236}">
                <a16:creationId xmlns:a16="http://schemas.microsoft.com/office/drawing/2014/main" id="{6F596ABE-3C82-3077-5386-2B8A7B63CF30}"/>
              </a:ext>
            </a:extLst>
          </p:cNvPr>
          <p:cNvGraphicFramePr/>
          <p:nvPr>
            <p:extLst>
              <p:ext uri="{D42A27DB-BD31-4B8C-83A1-F6EECF244321}">
                <p14:modId xmlns:p14="http://schemas.microsoft.com/office/powerpoint/2010/main" val="1669173906"/>
              </p:ext>
            </p:extLst>
          </p:nvPr>
        </p:nvGraphicFramePr>
        <p:xfrm>
          <a:off x="3820424" y="2197100"/>
          <a:ext cx="6415776" cy="3797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033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8196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020904" y="1690688"/>
            <a:ext cx="7239415" cy="3915895"/>
          </a:xfrm>
        </p:spPr>
        <p:txBody>
          <a:bodyPr/>
          <a:lstStyle/>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Introduction to AI in coding (30 min)</a:t>
            </a:r>
          </a:p>
          <a:p>
            <a:pPr marL="800100" lvl="1"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Codeium</a:t>
            </a:r>
            <a:r>
              <a:rPr lang="en-US" dirty="0">
                <a:latin typeface="Calibri" panose="020F0502020204030204" pitchFamily="34" charset="0"/>
                <a:cs typeface="Calibri" panose="020F0502020204030204" pitchFamily="34" charset="0"/>
              </a:rPr>
              <a:t> and VS Code setup (15 min)</a:t>
            </a:r>
          </a:p>
          <a:p>
            <a:pPr marL="1714500" lvl="3" indent="-342900">
              <a:buFont typeface="Arial" panose="020B0604020202020204" pitchFamily="34" charset="0"/>
              <a:buChar char="•"/>
            </a:pPr>
            <a:r>
              <a:rPr lang="en-US" dirty="0">
                <a:latin typeface="Calibri" panose="020F0502020204030204" pitchFamily="34" charset="0"/>
                <a:cs typeface="Calibri" panose="020F0502020204030204" pitchFamily="34" charset="0"/>
              </a:rPr>
              <a:t>Lunch break (60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Code generation and optimization (75 min)</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Command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Chat function and practical exercises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Autocomplete function and practical exercises </a:t>
            </a:r>
          </a:p>
          <a:p>
            <a:pPr marL="1657350" lvl="3" indent="-285750">
              <a:buFont typeface="Arial" panose="020B0604020202020204" pitchFamily="34" charset="0"/>
              <a:buChar char="•"/>
            </a:pPr>
            <a:r>
              <a:rPr lang="en-US" dirty="0">
                <a:latin typeface="Calibri" panose="020F0502020204030204" pitchFamily="34" charset="0"/>
                <a:cs typeface="Calibri" panose="020F0502020204030204" pitchFamily="34" charset="0"/>
              </a:rPr>
              <a:t>Coffee break (15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Ethical and security considerations (20 min)</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Wrapping up and Q&amp;A (10 min)</a:t>
            </a: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NL" dirty="0">
              <a:solidFill>
                <a:schemeClr val="tx1"/>
              </a:solidFill>
            </a:endParaRPr>
          </a:p>
        </p:txBody>
      </p:sp>
      <p:sp>
        <p:nvSpPr>
          <p:cNvPr id="3" name="Title 1">
            <a:extLst>
              <a:ext uri="{FF2B5EF4-FFF2-40B4-BE49-F238E27FC236}">
                <a16:creationId xmlns:a16="http://schemas.microsoft.com/office/drawing/2014/main" id="{7670BFBF-348B-A160-A302-7AAB54A1984A}"/>
              </a:ext>
            </a:extLst>
          </p:cNvPr>
          <p:cNvSpPr txBox="1">
            <a:spLocks/>
          </p:cNvSpPr>
          <p:nvPr/>
        </p:nvSpPr>
        <p:spPr>
          <a:xfrm>
            <a:off x="4467070" y="703385"/>
            <a:ext cx="6347085" cy="987303"/>
          </a:xfrm>
          <a:prstGeom prst="rect">
            <a:avLst/>
          </a:prstGeom>
        </p:spPr>
        <p:txBody>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4000" dirty="0">
                <a:latin typeface="Calibri" panose="020F0502020204030204" pitchFamily="34" charset="0"/>
                <a:cs typeface="Calibri" panose="020F0502020204030204" pitchFamily="34" charset="0"/>
              </a:rPr>
              <a:t>Workshop agenda</a:t>
            </a:r>
          </a:p>
        </p:txBody>
      </p:sp>
    </p:spTree>
    <p:extLst>
      <p:ext uri="{BB962C8B-B14F-4D97-AF65-F5344CB8AC3E}">
        <p14:creationId xmlns:p14="http://schemas.microsoft.com/office/powerpoint/2010/main" val="3413908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75559-0224-1FAC-BA8E-F5356831F392}"/>
              </a:ext>
            </a:extLst>
          </p:cNvPr>
          <p:cNvSpPr>
            <a:spLocks noGrp="1"/>
          </p:cNvSpPr>
          <p:nvPr>
            <p:ph type="body" sz="quarter" idx="13"/>
          </p:nvPr>
        </p:nvSpPr>
        <p:spPr>
          <a:xfrm>
            <a:off x="4380877" y="1543049"/>
            <a:ext cx="7026638" cy="4872741"/>
          </a:xfrm>
        </p:spPr>
        <p:txBody>
          <a:bodyPr/>
          <a:lstStyle/>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List at least two potential risks or vulnerabilities that could arise from using an AI coding assistant in this project.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For each risk identified, propose a specific mitigation strategy. Explain how this strategy addresses the risk and aligns with the best practices discussed in the lesson.</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Draft a set of at least 5 ethical guidelines for your team to follow when using the AI coding assistant. These should cover areas such as </a:t>
            </a:r>
            <a:r>
              <a:rPr lang="en-US" sz="1800" b="0" i="1" dirty="0">
                <a:solidFill>
                  <a:schemeClr val="tx1"/>
                </a:solidFill>
                <a:effectLst/>
                <a:latin typeface="Calibri" panose="020F0502020204030204" pitchFamily="34" charset="0"/>
                <a:cs typeface="Calibri" panose="020F0502020204030204" pitchFamily="34" charset="0"/>
              </a:rPr>
              <a:t>bias prevention, code review processes, and data privacy</a:t>
            </a:r>
            <a:r>
              <a:rPr lang="en-US" sz="1800" b="0" i="0" dirty="0">
                <a:solidFill>
                  <a:schemeClr val="tx1"/>
                </a:solidFill>
                <a:effectLst/>
                <a:latin typeface="Calibri" panose="020F0502020204030204" pitchFamily="34" charset="0"/>
                <a:cs typeface="Calibri" panose="020F0502020204030204" pitchFamily="34" charset="0"/>
              </a:rPr>
              <a:t>.</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Outline a security protocol that includes at least three specific measures to protect sensitive data and ensure the integrity of the AI-assisted development process.</a:t>
            </a:r>
          </a:p>
          <a:p>
            <a:pPr marL="342900" indent="-342900" algn="l">
              <a:buFont typeface="+mj-lt"/>
              <a:buAutoNum type="arabicPeriod"/>
            </a:pPr>
            <a:r>
              <a:rPr lang="en-US" sz="1800" b="0" i="0" dirty="0">
                <a:solidFill>
                  <a:schemeClr val="tx1"/>
                </a:solidFill>
                <a:effectLst/>
                <a:latin typeface="Calibri" panose="020F0502020204030204" pitchFamily="34" charset="0"/>
                <a:cs typeface="Calibri" panose="020F0502020204030204" pitchFamily="34" charset="0"/>
              </a:rPr>
              <a:t>Design a collaborative code review process that leverages the strengths of both human developers and the AI assistant while mitigating potential risks.</a:t>
            </a:r>
          </a:p>
          <a:p>
            <a:endParaRPr lang="en-NL" sz="1800" dirty="0">
              <a:solidFill>
                <a:schemeClr val="tx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C0901B5-DA2C-5B16-6A5F-29E0066C23EE}"/>
              </a:ext>
            </a:extLst>
          </p:cNvPr>
          <p:cNvSpPr txBox="1"/>
          <p:nvPr/>
        </p:nvSpPr>
        <p:spPr>
          <a:xfrm>
            <a:off x="4380876" y="758805"/>
            <a:ext cx="6718924" cy="523220"/>
          </a:xfrm>
          <a:prstGeom prst="rect">
            <a:avLst/>
          </a:prstGeom>
          <a:noFill/>
        </p:spPr>
        <p:txBody>
          <a:bodyPr wrap="square">
            <a:spAutoFit/>
          </a:bodyPr>
          <a:lstStyle/>
          <a:p>
            <a:pPr algn="l"/>
            <a:r>
              <a:rPr lang="en-US" sz="2800" b="1" i="0" dirty="0">
                <a:effectLst/>
                <a:latin typeface="Calibri" panose="020F0502020204030204" pitchFamily="34" charset="0"/>
                <a:cs typeface="Calibri" panose="020F0502020204030204" pitchFamily="34" charset="0"/>
              </a:rPr>
              <a:t>AI coding assistant ethics challenge (15 min)</a:t>
            </a:r>
          </a:p>
        </p:txBody>
      </p:sp>
    </p:spTree>
    <p:extLst>
      <p:ext uri="{BB962C8B-B14F-4D97-AF65-F5344CB8AC3E}">
        <p14:creationId xmlns:p14="http://schemas.microsoft.com/office/powerpoint/2010/main" val="3437299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and </a:t>
            </a:r>
            <a:r>
              <a:rPr lang="en-US" dirty="0">
                <a:latin typeface="Calibri" panose="020F0502020204030204" pitchFamily="34" charset="0"/>
                <a:cs typeface="Calibri" panose="020F0502020204030204" pitchFamily="34" charset="0"/>
              </a:rPr>
              <a:t>d</a:t>
            </a:r>
            <a:r>
              <a:rPr lang="en-US" b="1" dirty="0">
                <a:latin typeface="Calibri" panose="020F0502020204030204" pitchFamily="34" charset="0"/>
                <a:cs typeface="Calibri" panose="020F0502020204030204" pitchFamily="34" charset="0"/>
              </a:rPr>
              <a:t>ata </a:t>
            </a:r>
            <a:r>
              <a:rPr lang="en-US" dirty="0">
                <a:latin typeface="Calibri" panose="020F0502020204030204" pitchFamily="34" charset="0"/>
                <a:cs typeface="Calibri" panose="020F0502020204030204" pitchFamily="34" charset="0"/>
              </a:rPr>
              <a:t>s</a:t>
            </a:r>
            <a:r>
              <a:rPr lang="en-US" b="1" dirty="0">
                <a:latin typeface="Calibri" panose="020F0502020204030204" pitchFamily="34" charset="0"/>
                <a:cs typeface="Calibri" panose="020F0502020204030204" pitchFamily="34" charset="0"/>
              </a:rPr>
              <a:t>ecurity </a:t>
            </a:r>
            <a:r>
              <a:rPr lang="en-US" dirty="0">
                <a:latin typeface="Calibri" panose="020F0502020204030204" pitchFamily="34" charset="0"/>
                <a:cs typeface="Calibri" panose="020F0502020204030204" pitchFamily="34" charset="0"/>
              </a:rPr>
              <a:t>c</a:t>
            </a:r>
            <a:r>
              <a:rPr lang="en-US" b="1" dirty="0">
                <a:latin typeface="Calibri" panose="020F0502020204030204" pitchFamily="34" charset="0"/>
                <a:cs typeface="Calibri" panose="020F0502020204030204" pitchFamily="34" charset="0"/>
              </a:rPr>
              <a:t>onsiderations</a:t>
            </a:r>
          </a:p>
        </p:txBody>
      </p:sp>
      <p:pic>
        <p:nvPicPr>
          <p:cNvPr id="8194" name="Picture 2" descr="Ian Bremmer en LinkedIn: ai datasets = critical for machine learning  research &amp; development yet… | 19 comentarios">
            <a:extLst>
              <a:ext uri="{FF2B5EF4-FFF2-40B4-BE49-F238E27FC236}">
                <a16:creationId xmlns:a16="http://schemas.microsoft.com/office/drawing/2014/main" id="{D09D53B5-8856-59C8-4087-DAE03D5F9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806" y="1445067"/>
            <a:ext cx="6945194" cy="43841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509666" y="1825624"/>
            <a:ext cx="5754656" cy="5030212"/>
          </a:xfrm>
        </p:spPr>
        <p:txBody>
          <a:bodyPr>
            <a:normAutofit/>
          </a:bodyPr>
          <a:lstStyle/>
          <a:p>
            <a:pPr lvl="1"/>
            <a:r>
              <a:rPr lang="en-US" b="1" dirty="0">
                <a:latin typeface="Calibri" panose="020F0502020204030204" pitchFamily="34" charset="0"/>
                <a:cs typeface="Calibri" panose="020F0502020204030204" pitchFamily="34" charset="0"/>
              </a:rPr>
              <a:t>AI-generated content is based on human choices, values, and flaws</a:t>
            </a:r>
          </a:p>
          <a:p>
            <a:pPr marL="457200" lvl="1" indent="0">
              <a:buNone/>
            </a:pPr>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Lack of diversity in training data</a:t>
            </a:r>
          </a:p>
          <a:p>
            <a:pPr lvl="1">
              <a:buFont typeface="Wingdings" pitchFamily="2" charset="2"/>
              <a:buChar char="à"/>
            </a:pP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2838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and </a:t>
            </a:r>
            <a:r>
              <a:rPr lang="en-US" dirty="0">
                <a:latin typeface="Calibri" panose="020F0502020204030204" pitchFamily="34" charset="0"/>
                <a:cs typeface="Calibri" panose="020F0502020204030204" pitchFamily="34" charset="0"/>
              </a:rPr>
              <a:t>d</a:t>
            </a:r>
            <a:r>
              <a:rPr lang="en-US" b="1" dirty="0">
                <a:latin typeface="Calibri" panose="020F0502020204030204" pitchFamily="34" charset="0"/>
                <a:cs typeface="Calibri" panose="020F0502020204030204" pitchFamily="34" charset="0"/>
              </a:rPr>
              <a:t>ata </a:t>
            </a:r>
            <a:r>
              <a:rPr lang="en-US" dirty="0">
                <a:latin typeface="Calibri" panose="020F0502020204030204" pitchFamily="34" charset="0"/>
                <a:cs typeface="Calibri" panose="020F0502020204030204" pitchFamily="34" charset="0"/>
              </a:rPr>
              <a:t>s</a:t>
            </a:r>
            <a:r>
              <a:rPr lang="en-US" b="1" dirty="0">
                <a:latin typeface="Calibri" panose="020F0502020204030204" pitchFamily="34" charset="0"/>
                <a:cs typeface="Calibri" panose="020F0502020204030204" pitchFamily="34" charset="0"/>
              </a:rPr>
              <a:t>ecurity </a:t>
            </a:r>
            <a:r>
              <a:rPr lang="en-US" dirty="0">
                <a:latin typeface="Calibri" panose="020F0502020204030204" pitchFamily="34" charset="0"/>
                <a:cs typeface="Calibri" panose="020F0502020204030204" pitchFamily="34" charset="0"/>
              </a:rPr>
              <a:t>c</a:t>
            </a:r>
            <a:r>
              <a:rPr lang="en-US" b="1" dirty="0">
                <a:latin typeface="Calibri" panose="020F0502020204030204" pitchFamily="34" charset="0"/>
                <a:cs typeface="Calibri" panose="020F0502020204030204" pitchFamily="34" charset="0"/>
              </a:rPr>
              <a:t>onsiderations</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400049" y="1755776"/>
            <a:ext cx="7874000" cy="5030212"/>
          </a:xfrm>
        </p:spPr>
        <p:txBody>
          <a:bodyPr>
            <a:normAutofit/>
          </a:bodyPr>
          <a:lstStyle/>
          <a:p>
            <a:pPr lvl="1"/>
            <a:r>
              <a:rPr lang="en-US" dirty="0">
                <a:latin typeface="Calibri" panose="020F0502020204030204" pitchFamily="34" charset="0"/>
                <a:cs typeface="Calibri" panose="020F0502020204030204" pitchFamily="34" charset="0"/>
              </a:rPr>
              <a:t>Environmental costs of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(energy and water use)</a:t>
            </a:r>
          </a:p>
          <a:p>
            <a:pPr lvl="2"/>
            <a:endParaRPr lang="en-US"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by 2027, the annual electricity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usage of AI servers could equal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the annual electricity usage of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the Netherlands or Sweden.</a:t>
            </a:r>
            <a:r>
              <a:rPr lang="en-US" baseline="30000" dirty="0">
                <a:latin typeface="Calibri" panose="020F0502020204030204" pitchFamily="34" charset="0"/>
                <a:cs typeface="Calibri" panose="020F0502020204030204" pitchFamily="34" charset="0"/>
              </a:rPr>
              <a:t>1</a:t>
            </a:r>
          </a:p>
          <a:p>
            <a:pPr lvl="2"/>
            <a:endParaRPr lang="en-US"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LLM could use up to 500 ml of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water per 5-50 prompts.</a:t>
            </a:r>
            <a:r>
              <a:rPr lang="en-US" baseline="30000" dirty="0">
                <a:latin typeface="Calibri" panose="020F0502020204030204" pitchFamily="34" charset="0"/>
                <a:cs typeface="Calibri" panose="020F0502020204030204" pitchFamily="34" charset="0"/>
              </a:rPr>
              <a:t>2</a:t>
            </a:r>
            <a:endParaRPr lang="en-US" sz="1600" baseline="3000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74CBA0E-F2E1-3B5E-2582-3D78E650B5D4}"/>
              </a:ext>
            </a:extLst>
          </p:cNvPr>
          <p:cNvSpPr txBox="1"/>
          <p:nvPr/>
        </p:nvSpPr>
        <p:spPr>
          <a:xfrm>
            <a:off x="228599" y="6440338"/>
            <a:ext cx="11734801" cy="415498"/>
          </a:xfrm>
          <a:prstGeom prst="rect">
            <a:avLst/>
          </a:prstGeom>
          <a:noFill/>
        </p:spPr>
        <p:txBody>
          <a:bodyPr wrap="square">
            <a:spAutoFit/>
          </a:bodyPr>
          <a:lstStyle/>
          <a:p>
            <a:r>
              <a:rPr lang="en-NL" sz="1050"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1.  https://www.nytimes.com/2023/10/10/climate/ai-could-soon-need-as-much-electricity-as-an-entire-country.html</a:t>
            </a:r>
            <a:endParaRPr lang="en-NL" sz="1050" dirty="0">
              <a:latin typeface="Calibri" panose="020F0502020204030204" pitchFamily="34" charset="0"/>
              <a:cs typeface="Calibri" panose="020F0502020204030204" pitchFamily="34" charset="0"/>
            </a:endParaRPr>
          </a:p>
          <a:p>
            <a:r>
              <a:rPr lang="en-US" sz="1050" dirty="0">
                <a:latin typeface="Calibri" panose="020F0502020204030204" pitchFamily="34" charset="0"/>
                <a:cs typeface="Calibri" panose="020F0502020204030204" pitchFamily="34" charset="0"/>
              </a:rPr>
              <a:t>2.  https://</a:t>
            </a:r>
            <a:r>
              <a:rPr lang="en-US" sz="1050" dirty="0" err="1">
                <a:latin typeface="Calibri" panose="020F0502020204030204" pitchFamily="34" charset="0"/>
                <a:cs typeface="Calibri" panose="020F0502020204030204" pitchFamily="34" charset="0"/>
              </a:rPr>
              <a:t>fortune.com</a:t>
            </a:r>
            <a:r>
              <a:rPr lang="en-US" sz="1050" dirty="0">
                <a:latin typeface="Calibri" panose="020F0502020204030204" pitchFamily="34" charset="0"/>
                <a:cs typeface="Calibri" panose="020F0502020204030204" pitchFamily="34" charset="0"/>
              </a:rPr>
              <a:t>/2023/09/09/ai-</a:t>
            </a:r>
            <a:r>
              <a:rPr lang="en-US" sz="1050" dirty="0" err="1">
                <a:latin typeface="Calibri" panose="020F0502020204030204" pitchFamily="34" charset="0"/>
                <a:cs typeface="Calibri" panose="020F0502020204030204" pitchFamily="34" charset="0"/>
              </a:rPr>
              <a:t>chatgpt</a:t>
            </a:r>
            <a:r>
              <a:rPr lang="en-US" sz="1050" dirty="0">
                <a:latin typeface="Calibri" panose="020F0502020204030204" pitchFamily="34" charset="0"/>
                <a:cs typeface="Calibri" panose="020F0502020204030204" pitchFamily="34" charset="0"/>
              </a:rPr>
              <a:t>-usage-fuels-spike-in-</a:t>
            </a:r>
            <a:r>
              <a:rPr lang="en-US" sz="1050" dirty="0" err="1">
                <a:latin typeface="Calibri" panose="020F0502020204030204" pitchFamily="34" charset="0"/>
                <a:cs typeface="Calibri" panose="020F0502020204030204" pitchFamily="34" charset="0"/>
              </a:rPr>
              <a:t>microsoft</a:t>
            </a:r>
            <a:r>
              <a:rPr lang="en-US" sz="1050" dirty="0">
                <a:latin typeface="Calibri" panose="020F0502020204030204" pitchFamily="34" charset="0"/>
                <a:cs typeface="Calibri" panose="020F0502020204030204" pitchFamily="34" charset="0"/>
              </a:rPr>
              <a:t>-water-consumption/?</a:t>
            </a:r>
            <a:r>
              <a:rPr lang="en-US" sz="1050" dirty="0" err="1">
                <a:latin typeface="Calibri" panose="020F0502020204030204" pitchFamily="34" charset="0"/>
                <a:cs typeface="Calibri" panose="020F0502020204030204" pitchFamily="34" charset="0"/>
              </a:rPr>
              <a:t>utm_source</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www.joinsuperhuman.ai&amp;utm_medium</a:t>
            </a:r>
            <a:r>
              <a:rPr lang="en-US" sz="1050" dirty="0">
                <a:latin typeface="Calibri" panose="020F0502020204030204" pitchFamily="34" charset="0"/>
                <a:cs typeface="Calibri" panose="020F0502020204030204" pitchFamily="34" charset="0"/>
              </a:rPr>
              <a:t>=</a:t>
            </a:r>
            <a:r>
              <a:rPr lang="en-US" sz="1050" dirty="0" err="1">
                <a:latin typeface="Calibri" panose="020F0502020204030204" pitchFamily="34" charset="0"/>
                <a:cs typeface="Calibri" panose="020F0502020204030204" pitchFamily="34" charset="0"/>
              </a:rPr>
              <a:t>newsletter&amp;utm_campaign</a:t>
            </a:r>
            <a:r>
              <a:rPr lang="en-US" sz="1050" dirty="0">
                <a:latin typeface="Calibri" panose="020F0502020204030204" pitchFamily="34" charset="0"/>
                <a:cs typeface="Calibri" panose="020F0502020204030204" pitchFamily="34" charset="0"/>
              </a:rPr>
              <a:t>=ai-needs-a-lot-of-water</a:t>
            </a:r>
            <a:endParaRPr lang="en-NL" sz="105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B1C93AF6-C2B9-574D-2AA1-96411BFD3B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39"/>
          <a:stretch/>
        </p:blipFill>
        <p:spPr bwMode="auto">
          <a:xfrm>
            <a:off x="4876800" y="2291191"/>
            <a:ext cx="7086600" cy="38825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15ACB8-BDE9-7A91-CBDC-48C62A9E765C}"/>
              </a:ext>
            </a:extLst>
          </p:cNvPr>
          <p:cNvSpPr txBox="1"/>
          <p:nvPr/>
        </p:nvSpPr>
        <p:spPr>
          <a:xfrm>
            <a:off x="5143499" y="6123543"/>
            <a:ext cx="7315199" cy="369332"/>
          </a:xfrm>
          <a:prstGeom prst="rect">
            <a:avLst/>
          </a:prstGeom>
          <a:noFill/>
        </p:spPr>
        <p:txBody>
          <a:bodyPr wrap="square">
            <a:spAutoFit/>
          </a:bodyPr>
          <a:lstStyle/>
          <a:p>
            <a:r>
              <a:rPr lang="en-US" sz="900" dirty="0"/>
              <a:t>Screenshot: “The AI Index 2023 Annual Report,” AI Index Steering Committee, Institute for Human-Centered AI, Stanford University, Stanford, CA</a:t>
            </a:r>
            <a:br>
              <a:rPr lang="en-US" sz="900" dirty="0"/>
            </a:br>
            <a:endParaRPr lang="en-US" sz="900" dirty="0"/>
          </a:p>
        </p:txBody>
      </p:sp>
    </p:spTree>
    <p:extLst>
      <p:ext uri="{BB962C8B-B14F-4D97-AF65-F5344CB8AC3E}">
        <p14:creationId xmlns:p14="http://schemas.microsoft.com/office/powerpoint/2010/main" val="3383005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3C987-F192-8B57-CD53-CCFF2ED7C4C5}"/>
              </a:ext>
            </a:extLst>
          </p:cNvPr>
          <p:cNvSpPr>
            <a:spLocks noGrp="1"/>
          </p:cNvSpPr>
          <p:nvPr>
            <p:ph type="title"/>
          </p:nvPr>
        </p:nvSpPr>
        <p:spPr>
          <a:xfrm>
            <a:off x="838200" y="681037"/>
            <a:ext cx="10515600" cy="1009651"/>
          </a:xfrm>
        </p:spPr>
        <p:txBody>
          <a:bodyPr/>
          <a:lstStyle/>
          <a:p>
            <a:r>
              <a:rPr lang="en-NL" sz="4000" dirty="0">
                <a:latin typeface="Calibri" panose="020F0502020204030204" pitchFamily="34" charset="0"/>
                <a:cs typeface="Calibri" panose="020F0502020204030204" pitchFamily="34" charset="0"/>
              </a:rPr>
              <a:t>Main objectives:</a:t>
            </a:r>
          </a:p>
        </p:txBody>
      </p:sp>
      <p:graphicFrame>
        <p:nvGraphicFramePr>
          <p:cNvPr id="4" name="Content Placeholder 3">
            <a:extLst>
              <a:ext uri="{FF2B5EF4-FFF2-40B4-BE49-F238E27FC236}">
                <a16:creationId xmlns:a16="http://schemas.microsoft.com/office/drawing/2014/main" id="{6053E79A-97B4-0277-F3FD-99A00B250880}"/>
              </a:ext>
            </a:extLst>
          </p:cNvPr>
          <p:cNvGraphicFramePr>
            <a:graphicFrameLocks noGrp="1"/>
          </p:cNvGraphicFramePr>
          <p:nvPr>
            <p:ph idx="1"/>
            <p:extLst>
              <p:ext uri="{D42A27DB-BD31-4B8C-83A1-F6EECF244321}">
                <p14:modId xmlns:p14="http://schemas.microsoft.com/office/powerpoint/2010/main" val="36788277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Graphic 4" descr="Thought bubble outline">
            <a:extLst>
              <a:ext uri="{FF2B5EF4-FFF2-40B4-BE49-F238E27FC236}">
                <a16:creationId xmlns:a16="http://schemas.microsoft.com/office/drawing/2014/main" id="{7C63B198-DF16-2A9C-13F4-404A598D0F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53152" y="2248468"/>
            <a:ext cx="914400" cy="914400"/>
          </a:xfrm>
          <a:prstGeom prst="rect">
            <a:avLst/>
          </a:prstGeom>
        </p:spPr>
      </p:pic>
      <p:pic>
        <p:nvPicPr>
          <p:cNvPr id="7" name="Graphic 6" descr="Programmer male outline">
            <a:extLst>
              <a:ext uri="{FF2B5EF4-FFF2-40B4-BE49-F238E27FC236}">
                <a16:creationId xmlns:a16="http://schemas.microsoft.com/office/drawing/2014/main" id="{2B815E9D-2581-CF30-F8CF-E9620DE677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98811" y="3503150"/>
            <a:ext cx="914400" cy="914400"/>
          </a:xfrm>
          <a:prstGeom prst="rect">
            <a:avLst/>
          </a:prstGeom>
        </p:spPr>
      </p:pic>
      <p:pic>
        <p:nvPicPr>
          <p:cNvPr id="9" name="Graphic 8" descr="Weights Uneven outline">
            <a:extLst>
              <a:ext uri="{FF2B5EF4-FFF2-40B4-BE49-F238E27FC236}">
                <a16:creationId xmlns:a16="http://schemas.microsoft.com/office/drawing/2014/main" id="{F00268E5-BFEC-AFB4-3078-1D3988FE55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4012" y="4853368"/>
            <a:ext cx="914400" cy="914400"/>
          </a:xfrm>
          <a:prstGeom prst="rect">
            <a:avLst/>
          </a:prstGeom>
        </p:spPr>
      </p:pic>
    </p:spTree>
    <p:extLst>
      <p:ext uri="{BB962C8B-B14F-4D97-AF65-F5344CB8AC3E}">
        <p14:creationId xmlns:p14="http://schemas.microsoft.com/office/powerpoint/2010/main" val="656984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Ethical considerations</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p:txBody>
          <a:bodyPr>
            <a:normAutofit/>
          </a:bodyPr>
          <a:lstStyle/>
          <a:p>
            <a:pPr lvl="1"/>
            <a:r>
              <a:rPr lang="en-US" dirty="0">
                <a:latin typeface="Calibri" panose="020F0502020204030204" pitchFamily="34" charset="0"/>
                <a:cs typeface="Calibri" panose="020F0502020204030204" pitchFamily="34" charset="0"/>
              </a:rPr>
              <a:t>Exploitative labor to train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models</a:t>
            </a:r>
            <a:r>
              <a:rPr lang="en-US" baseline="30000" dirty="0">
                <a:latin typeface="Calibri" panose="020F0502020204030204" pitchFamily="34" charset="0"/>
                <a:cs typeface="Calibri" panose="020F0502020204030204" pitchFamily="34" charset="0"/>
              </a:rPr>
              <a:t>1</a:t>
            </a:r>
          </a:p>
          <a:p>
            <a:pPr lvl="2"/>
            <a:r>
              <a:rPr lang="en-US" dirty="0">
                <a:latin typeface="Calibri" panose="020F0502020204030204" pitchFamily="34" charset="0"/>
                <a:cs typeface="Calibri" panose="020F0502020204030204" pitchFamily="34" charset="0"/>
              </a:rPr>
              <a:t>'reinforcement learning through human feedback’ outsourced to low-wage employees in Kenya</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Unequal accessibility</a:t>
            </a:r>
          </a:p>
          <a:p>
            <a:pPr lvl="2"/>
            <a:r>
              <a:rPr lang="en-US" dirty="0">
                <a:latin typeface="Calibri" panose="020F0502020204030204" pitchFamily="34" charset="0"/>
                <a:cs typeface="Calibri" panose="020F0502020204030204" pitchFamily="34" charset="0"/>
              </a:rPr>
              <a:t>cost of tools is a barrier</a:t>
            </a:r>
          </a:p>
          <a:p>
            <a:pPr lvl="2"/>
            <a:r>
              <a:rPr lang="en-US" dirty="0">
                <a:latin typeface="Calibri" panose="020F0502020204030204" pitchFamily="34" charset="0"/>
                <a:cs typeface="Calibri" panose="020F0502020204030204" pitchFamily="34" charset="0"/>
              </a:rPr>
              <a:t>the use of particular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 may be restricted due to government regulation or censorship</a:t>
            </a:r>
          </a:p>
          <a:p>
            <a:pPr marL="457200" lvl="1" indent="0">
              <a:buNone/>
            </a:pPr>
            <a:endParaRPr lang="en-US"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282B505-B9CF-E64F-41E4-0EE629693ECC}"/>
              </a:ext>
            </a:extLst>
          </p:cNvPr>
          <p:cNvSpPr txBox="1"/>
          <p:nvPr/>
        </p:nvSpPr>
        <p:spPr>
          <a:xfrm>
            <a:off x="838200" y="6362700"/>
            <a:ext cx="6096000" cy="276999"/>
          </a:xfrm>
          <a:prstGeom prst="rect">
            <a:avLst/>
          </a:prstGeom>
          <a:noFill/>
        </p:spPr>
        <p:txBody>
          <a:bodyPr wrap="square">
            <a:spAutoFit/>
          </a:bodyPr>
          <a:lstStyle/>
          <a:p>
            <a:r>
              <a:rPr lang="en-US" sz="1200" dirty="0">
                <a:latin typeface="Calibri" panose="020F0502020204030204" pitchFamily="34" charset="0"/>
                <a:cs typeface="Calibri" panose="020F0502020204030204" pitchFamily="34" charset="0"/>
              </a:rPr>
              <a:t>1. https://time.com/6247678/openai-chatgpt-kenya-workers/</a:t>
            </a:r>
          </a:p>
        </p:txBody>
      </p:sp>
    </p:spTree>
    <p:extLst>
      <p:ext uri="{BB962C8B-B14F-4D97-AF65-F5344CB8AC3E}">
        <p14:creationId xmlns:p14="http://schemas.microsoft.com/office/powerpoint/2010/main" val="764321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BDFE-8BA1-0F05-5CC3-B35CFDA65A15}"/>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Best practices for ethical use of AI assistants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DC2C934-BDE5-D7DA-DBD2-875DF3EE4A63}"/>
              </a:ext>
            </a:extLst>
          </p:cNvPr>
          <p:cNvSpPr>
            <a:spLocks noGrp="1"/>
          </p:cNvSpPr>
          <p:nvPr>
            <p:ph idx="1"/>
          </p:nvPr>
        </p:nvSpPr>
        <p:spPr>
          <a:xfrm>
            <a:off x="1124262" y="1825625"/>
            <a:ext cx="10229538" cy="4351338"/>
          </a:xfrm>
        </p:spPr>
        <p:txBody>
          <a:bodyPr/>
          <a:lstStyle/>
          <a:p>
            <a:pPr algn="l">
              <a:buFont typeface="Arial" panose="020B0604020202020204" pitchFamily="34" charset="0"/>
              <a:buChar char="•"/>
            </a:pPr>
            <a:r>
              <a:rPr lang="en-US" sz="2400" b="1" i="0" dirty="0">
                <a:effectLst/>
                <a:latin typeface="Mulish"/>
              </a:rPr>
              <a:t>Vigilant evaluation of results </a:t>
            </a:r>
            <a:r>
              <a:rPr lang="en-US" sz="2400" b="0" i="0" dirty="0">
                <a:effectLst/>
                <a:latin typeface="Mulish"/>
              </a:rPr>
              <a:t>to identify and reduce potential biases</a:t>
            </a:r>
          </a:p>
          <a:p>
            <a:pPr algn="l">
              <a:buFont typeface="Arial" panose="020B0604020202020204" pitchFamily="34" charset="0"/>
              <a:buChar char="•"/>
            </a:pPr>
            <a:endParaRPr lang="en-US" sz="2400" b="0" i="0" dirty="0">
              <a:effectLst/>
              <a:latin typeface="Mulish"/>
            </a:endParaRPr>
          </a:p>
          <a:p>
            <a:r>
              <a:rPr lang="en-US" sz="2400" i="0" dirty="0">
                <a:effectLst/>
                <a:latin typeface="Mulish"/>
              </a:rPr>
              <a:t>Transparency and accountability in AI use</a:t>
            </a:r>
          </a:p>
          <a:p>
            <a:pPr lvl="1"/>
            <a:r>
              <a:rPr lang="en-US" sz="2000" dirty="0">
                <a:latin typeface="Mulish"/>
              </a:rPr>
              <a:t>A</a:t>
            </a:r>
            <a:r>
              <a:rPr lang="en-US" sz="2000" i="0" dirty="0">
                <a:effectLst/>
                <a:latin typeface="Mulish"/>
              </a:rPr>
              <a:t>cknowledge and cite AI-generated output in your work</a:t>
            </a:r>
          </a:p>
          <a:p>
            <a:pPr lvl="1"/>
            <a:endParaRPr lang="en-US" b="1" i="0" dirty="0">
              <a:effectLst/>
              <a:latin typeface="Mulish"/>
            </a:endParaRPr>
          </a:p>
          <a:p>
            <a:r>
              <a:rPr lang="en-US" sz="2400" i="0" dirty="0">
                <a:effectLst/>
                <a:latin typeface="Mulish"/>
              </a:rPr>
              <a:t>Following clear AI guidelines</a:t>
            </a:r>
          </a:p>
          <a:p>
            <a:endParaRPr lang="en-NL" sz="2400" dirty="0"/>
          </a:p>
        </p:txBody>
      </p:sp>
    </p:spTree>
    <p:extLst>
      <p:ext uri="{BB962C8B-B14F-4D97-AF65-F5344CB8AC3E}">
        <p14:creationId xmlns:p14="http://schemas.microsoft.com/office/powerpoint/2010/main" val="2437986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66744-5168-6191-FF6B-EFD35558EFC5}"/>
              </a:ext>
            </a:extLst>
          </p:cNvPr>
          <p:cNvSpPr>
            <a:spLocks noGrp="1"/>
          </p:cNvSpPr>
          <p:nvPr>
            <p:ph type="title"/>
          </p:nvPr>
        </p:nvSpPr>
        <p:spPr>
          <a:xfrm>
            <a:off x="761802" y="487321"/>
            <a:ext cx="10760054" cy="1228299"/>
          </a:xfrm>
        </p:spPr>
        <p:txBody>
          <a:bodyPr>
            <a:normAutofit/>
          </a:bodyPr>
          <a:lstStyle/>
          <a:p>
            <a:r>
              <a:rPr lang="en-US" sz="4000" b="1" i="0" dirty="0">
                <a:effectLst/>
                <a:latin typeface="Calibri" panose="020F0502020204030204" pitchFamily="34" charset="0"/>
                <a:cs typeface="Calibri" panose="020F0502020204030204" pitchFamily="34" charset="0"/>
              </a:rPr>
              <a:t>Current AI regulations in the EU </a:t>
            </a:r>
            <a:endParaRPr lang="nl-NL" sz="4000" b="1" dirty="0">
              <a:latin typeface="Calibri" panose="020F0502020204030204" pitchFamily="34" charset="0"/>
              <a:cs typeface="Calibri" panose="020F0502020204030204" pitchFamily="34" charset="0"/>
            </a:endParaRPr>
          </a:p>
        </p:txBody>
      </p:sp>
      <p:sp>
        <p:nvSpPr>
          <p:cNvPr id="3" name="Tijdelijke aanduiding voor inhoud 2">
            <a:extLst>
              <a:ext uri="{FF2B5EF4-FFF2-40B4-BE49-F238E27FC236}">
                <a16:creationId xmlns:a16="http://schemas.microsoft.com/office/drawing/2014/main" id="{4E89BAE0-5915-9ED0-6508-69532D5E5357}"/>
              </a:ext>
            </a:extLst>
          </p:cNvPr>
          <p:cNvSpPr>
            <a:spLocks noGrp="1"/>
          </p:cNvSpPr>
          <p:nvPr>
            <p:ph idx="1"/>
          </p:nvPr>
        </p:nvSpPr>
        <p:spPr>
          <a:xfrm>
            <a:off x="761802" y="1468540"/>
            <a:ext cx="6451798" cy="3903560"/>
          </a:xfrm>
        </p:spPr>
        <p:txBody>
          <a:bodyPr anchor="ctr">
            <a:normAutofit/>
          </a:bodyPr>
          <a:lstStyle/>
          <a:p>
            <a:pPr marL="0" indent="0">
              <a:lnSpc>
                <a:spcPct val="110000"/>
              </a:lnSpc>
              <a:buNone/>
            </a:pPr>
            <a:r>
              <a:rPr lang="nl-NL" b="1" dirty="0">
                <a:latin typeface="Calibri" panose="020F0502020204030204" pitchFamily="34" charset="0"/>
                <a:cs typeface="Calibri" panose="020F0502020204030204" pitchFamily="34" charset="0"/>
              </a:rPr>
              <a:t>The AI Act </a:t>
            </a:r>
            <a:r>
              <a:rPr lang="nl-NL" dirty="0">
                <a:latin typeface="Calibri" panose="020F0502020204030204" pitchFamily="34" charset="0"/>
                <a:cs typeface="Calibri" panose="020F0502020204030204" pitchFamily="34" charset="0"/>
              </a:rPr>
              <a:t>(August 2024)</a:t>
            </a:r>
            <a:endParaRPr lang="nl-NL" i="0" dirty="0">
              <a:effectLst/>
              <a:latin typeface="Calibri" panose="020F0502020204030204" pitchFamily="34" charset="0"/>
              <a:cs typeface="Calibri" panose="020F0502020204030204" pitchFamily="34" charset="0"/>
            </a:endParaRPr>
          </a:p>
          <a:p>
            <a:pPr>
              <a:lnSpc>
                <a:spcPct val="11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Purpose</a:t>
            </a:r>
            <a:r>
              <a:rPr lang="en-US" sz="2400" dirty="0">
                <a:latin typeface="Calibri" panose="020F0502020204030204" pitchFamily="34" charset="0"/>
                <a:cs typeface="Calibri" panose="020F0502020204030204" pitchFamily="34" charset="0"/>
              </a:rPr>
              <a:t>: Ensures AI is safe, respects fundamental rights, and supports democracy, the rule of law, and environmental standards.</a:t>
            </a:r>
          </a:p>
          <a:p>
            <a:pPr>
              <a:lnSpc>
                <a:spcPct val="11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Applies to </a:t>
            </a:r>
            <a:r>
              <a:rPr lang="en-US" sz="2400" b="1" dirty="0">
                <a:latin typeface="Calibri" panose="020F0502020204030204" pitchFamily="34" charset="0"/>
                <a:cs typeface="Calibri" panose="020F0502020204030204" pitchFamily="34" charset="0"/>
              </a:rPr>
              <a:t>public &amp; private sectors</a:t>
            </a:r>
            <a:r>
              <a:rPr lang="en-US" sz="2400" dirty="0">
                <a:latin typeface="Calibri" panose="020F0502020204030204" pitchFamily="34" charset="0"/>
                <a:cs typeface="Calibri" panose="020F0502020204030204" pitchFamily="34" charset="0"/>
              </a:rPr>
              <a:t> within and outside the EU if AI impacts people in the EU.</a:t>
            </a:r>
          </a:p>
          <a:p>
            <a:pPr>
              <a:lnSpc>
                <a:spcPct val="11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Exemptions: </a:t>
            </a:r>
            <a:r>
              <a:rPr lang="en-US" sz="2400" b="1" dirty="0">
                <a:latin typeface="Calibri" panose="020F0502020204030204" pitchFamily="34" charset="0"/>
                <a:cs typeface="Calibri" panose="020F0502020204030204" pitchFamily="34" charset="0"/>
              </a:rPr>
              <a:t>Research</a:t>
            </a:r>
            <a:r>
              <a:rPr lang="en-US" sz="2400" dirty="0">
                <a:latin typeface="Calibri" panose="020F0502020204030204" pitchFamily="34" charset="0"/>
                <a:cs typeface="Calibri" panose="020F0502020204030204" pitchFamily="34" charset="0"/>
              </a:rPr>
              <a:t>, military/defense, and non-market prototypes.</a:t>
            </a:r>
          </a:p>
        </p:txBody>
      </p:sp>
      <p:graphicFrame>
        <p:nvGraphicFramePr>
          <p:cNvPr id="5" name="Tijdelijke aanduiding voor inhoud 2">
            <a:extLst>
              <a:ext uri="{FF2B5EF4-FFF2-40B4-BE49-F238E27FC236}">
                <a16:creationId xmlns:a16="http://schemas.microsoft.com/office/drawing/2014/main" id="{84C945FE-9724-D8F1-AF26-C868790948A9}"/>
              </a:ext>
            </a:extLst>
          </p:cNvPr>
          <p:cNvGraphicFramePr>
            <a:graphicFrameLocks/>
          </p:cNvGraphicFramePr>
          <p:nvPr>
            <p:extLst>
              <p:ext uri="{D42A27DB-BD31-4B8C-83A1-F6EECF244321}">
                <p14:modId xmlns:p14="http://schemas.microsoft.com/office/powerpoint/2010/main" val="3303034818"/>
              </p:ext>
            </p:extLst>
          </p:nvPr>
        </p:nvGraphicFramePr>
        <p:xfrm>
          <a:off x="6578600" y="1854200"/>
          <a:ext cx="5917105" cy="50038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3763920F-9068-23D9-9ED8-1C305ED24643}"/>
              </a:ext>
            </a:extLst>
          </p:cNvPr>
          <p:cNvSpPr txBox="1"/>
          <p:nvPr/>
        </p:nvSpPr>
        <p:spPr>
          <a:xfrm>
            <a:off x="8229052" y="1229500"/>
            <a:ext cx="2616200" cy="478080"/>
          </a:xfrm>
          <a:prstGeom prst="rect">
            <a:avLst/>
          </a:prstGeom>
          <a:noFill/>
        </p:spPr>
        <p:txBody>
          <a:bodyPr wrap="square">
            <a:spAutoFit/>
          </a:bodyPr>
          <a:lstStyle/>
          <a:p>
            <a:pPr marL="0" indent="0">
              <a:lnSpc>
                <a:spcPct val="110000"/>
              </a:lnSpc>
              <a:buNone/>
            </a:pPr>
            <a:r>
              <a:rPr lang="en-US" sz="2400" b="1" dirty="0"/>
              <a:t>Risk Categories</a:t>
            </a:r>
          </a:p>
        </p:txBody>
      </p:sp>
    </p:spTree>
    <p:extLst>
      <p:ext uri="{BB962C8B-B14F-4D97-AF65-F5344CB8AC3E}">
        <p14:creationId xmlns:p14="http://schemas.microsoft.com/office/powerpoint/2010/main" val="2610888888"/>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15EF9DEF-CDD6-4B9E-72F4-784E63048E9B}"/>
              </a:ext>
            </a:extLst>
          </p:cNvPr>
          <p:cNvSpPr>
            <a:spLocks noGrp="1"/>
          </p:cNvSpPr>
          <p:nvPr>
            <p:ph type="title"/>
          </p:nvPr>
        </p:nvSpPr>
        <p:spPr>
          <a:xfrm>
            <a:off x="669036" y="662482"/>
            <a:ext cx="10684764" cy="1325563"/>
          </a:xfrm>
        </p:spPr>
        <p:txBody>
          <a:bodyPr/>
          <a:lstStyle/>
          <a:p>
            <a:r>
              <a:rPr lang="en-US" b="1" i="0" dirty="0">
                <a:effectLst/>
                <a:latin typeface="Calibri" panose="020F0502020204030204" pitchFamily="34" charset="0"/>
                <a:cs typeface="Calibri" panose="020F0502020204030204" pitchFamily="34" charset="0"/>
              </a:rPr>
              <a:t>Current AI regulations in the EU</a:t>
            </a:r>
            <a:endParaRPr lang="nl-NL" dirty="0">
              <a:latin typeface="Calibri" panose="020F0502020204030204" pitchFamily="34" charset="0"/>
              <a:cs typeface="Calibri" panose="020F0502020204030204" pitchFamily="34" charset="0"/>
            </a:endParaRPr>
          </a:p>
        </p:txBody>
      </p:sp>
      <p:sp>
        <p:nvSpPr>
          <p:cNvPr id="20" name="Tijdelijke aanduiding voor inhoud 2">
            <a:extLst>
              <a:ext uri="{FF2B5EF4-FFF2-40B4-BE49-F238E27FC236}">
                <a16:creationId xmlns:a16="http://schemas.microsoft.com/office/drawing/2014/main" id="{85601BDC-E3AA-2362-7F2F-DAB0A65F54B9}"/>
              </a:ext>
            </a:extLst>
          </p:cNvPr>
          <p:cNvSpPr>
            <a:spLocks noGrp="1"/>
          </p:cNvSpPr>
          <p:nvPr>
            <p:ph idx="1"/>
          </p:nvPr>
        </p:nvSpPr>
        <p:spPr>
          <a:xfrm>
            <a:off x="669036" y="1995237"/>
            <a:ext cx="10684764" cy="1090570"/>
          </a:xfrm>
        </p:spPr>
        <p:txBody>
          <a:bodyPr/>
          <a:lstStyle/>
          <a:p>
            <a:pPr>
              <a:spcBef>
                <a:spcPts val="1200"/>
              </a:spcBef>
            </a:pPr>
            <a:r>
              <a:rPr lang="en-US" sz="2400" dirty="0">
                <a:latin typeface="Calibri" panose="020F0502020204030204" pitchFamily="34" charset="0"/>
                <a:cs typeface="Calibri" panose="020F0502020204030204" pitchFamily="34" charset="0"/>
              </a:rPr>
              <a:t>Living guidelines on </a:t>
            </a:r>
            <a:r>
              <a:rPr lang="en-US" sz="2400" b="1" dirty="0">
                <a:latin typeface="Calibri" panose="020F0502020204030204" pitchFamily="34" charset="0"/>
                <a:cs typeface="Calibri" panose="020F0502020204030204" pitchFamily="34" charset="0"/>
              </a:rPr>
              <a:t>the responsible use of generative AI </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in research </a:t>
            </a:r>
            <a:r>
              <a:rPr lang="en-US" sz="2400" dirty="0">
                <a:latin typeface="Calibri" panose="020F0502020204030204" pitchFamily="34" charset="0"/>
                <a:cs typeface="Calibri" panose="020F0502020204030204" pitchFamily="34" charset="0"/>
              </a:rPr>
              <a:t>by the European Commission (March 2024)</a:t>
            </a:r>
            <a:endParaRPr lang="en-US" sz="2400" b="0" i="0" dirty="0">
              <a:effectLst/>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p:txBody>
      </p:sp>
      <p:pic>
        <p:nvPicPr>
          <p:cNvPr id="21" name="Afbeelding 20">
            <a:extLst>
              <a:ext uri="{FF2B5EF4-FFF2-40B4-BE49-F238E27FC236}">
                <a16:creationId xmlns:a16="http://schemas.microsoft.com/office/drawing/2014/main" id="{05F4C1F3-9137-226C-3E8F-598FBD772413}"/>
              </a:ext>
            </a:extLst>
          </p:cNvPr>
          <p:cNvPicPr>
            <a:picLocks noChangeAspect="1"/>
          </p:cNvPicPr>
          <p:nvPr/>
        </p:nvPicPr>
        <p:blipFill>
          <a:blip r:embed="rId3"/>
          <a:stretch>
            <a:fillRect/>
          </a:stretch>
        </p:blipFill>
        <p:spPr>
          <a:xfrm>
            <a:off x="8432951" y="0"/>
            <a:ext cx="3759049" cy="5305413"/>
          </a:xfrm>
          <a:prstGeom prst="rect">
            <a:avLst/>
          </a:prstGeom>
        </p:spPr>
      </p:pic>
      <p:graphicFrame>
        <p:nvGraphicFramePr>
          <p:cNvPr id="22" name="Tijdelijke aanduiding voor inhoud 2">
            <a:extLst>
              <a:ext uri="{FF2B5EF4-FFF2-40B4-BE49-F238E27FC236}">
                <a16:creationId xmlns:a16="http://schemas.microsoft.com/office/drawing/2014/main" id="{019BE793-91DE-2F9B-5B3B-74FED57DD5F9}"/>
              </a:ext>
            </a:extLst>
          </p:cNvPr>
          <p:cNvGraphicFramePr/>
          <p:nvPr>
            <p:extLst>
              <p:ext uri="{D42A27DB-BD31-4B8C-83A1-F6EECF244321}">
                <p14:modId xmlns:p14="http://schemas.microsoft.com/office/powerpoint/2010/main" val="1460526971"/>
              </p:ext>
            </p:extLst>
          </p:nvPr>
        </p:nvGraphicFramePr>
        <p:xfrm>
          <a:off x="471613" y="2903836"/>
          <a:ext cx="8041765" cy="38561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47331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a:extLst>
              <a:ext uri="{FF2B5EF4-FFF2-40B4-BE49-F238E27FC236}">
                <a16:creationId xmlns:a16="http://schemas.microsoft.com/office/drawing/2014/main" id="{15EF9DEF-CDD6-4B9E-72F4-784E63048E9B}"/>
              </a:ext>
            </a:extLst>
          </p:cNvPr>
          <p:cNvSpPr>
            <a:spLocks noGrp="1"/>
          </p:cNvSpPr>
          <p:nvPr>
            <p:ph type="title"/>
          </p:nvPr>
        </p:nvSpPr>
        <p:spPr>
          <a:xfrm>
            <a:off x="669036" y="662482"/>
            <a:ext cx="10684764" cy="1325563"/>
          </a:xfrm>
        </p:spPr>
        <p:txBody>
          <a:bodyPr/>
          <a:lstStyle/>
          <a:p>
            <a:r>
              <a:rPr lang="en-US" b="1" i="0" dirty="0">
                <a:effectLst/>
                <a:latin typeface="Calibri" panose="020F0502020204030204" pitchFamily="34" charset="0"/>
                <a:cs typeface="Calibri" panose="020F0502020204030204" pitchFamily="34" charset="0"/>
              </a:rPr>
              <a:t>Current AI regulations in the EU</a:t>
            </a:r>
            <a:endParaRPr lang="nl-NL" dirty="0">
              <a:latin typeface="Calibri" panose="020F0502020204030204" pitchFamily="34" charset="0"/>
              <a:cs typeface="Calibri" panose="020F0502020204030204" pitchFamily="34" charset="0"/>
            </a:endParaRPr>
          </a:p>
        </p:txBody>
      </p:sp>
      <p:sp>
        <p:nvSpPr>
          <p:cNvPr id="20" name="Tijdelijke aanduiding voor inhoud 2">
            <a:extLst>
              <a:ext uri="{FF2B5EF4-FFF2-40B4-BE49-F238E27FC236}">
                <a16:creationId xmlns:a16="http://schemas.microsoft.com/office/drawing/2014/main" id="{85601BDC-E3AA-2362-7F2F-DAB0A65F54B9}"/>
              </a:ext>
            </a:extLst>
          </p:cNvPr>
          <p:cNvSpPr>
            <a:spLocks noGrp="1"/>
          </p:cNvSpPr>
          <p:nvPr>
            <p:ph idx="1"/>
          </p:nvPr>
        </p:nvSpPr>
        <p:spPr>
          <a:xfrm>
            <a:off x="669036" y="1995237"/>
            <a:ext cx="10684764" cy="1090570"/>
          </a:xfrm>
        </p:spPr>
        <p:txBody>
          <a:bodyPr/>
          <a:lstStyle/>
          <a:p>
            <a:pPr>
              <a:spcBef>
                <a:spcPts val="1200"/>
              </a:spcBef>
            </a:pPr>
            <a:r>
              <a:rPr lang="en-US" sz="2400" dirty="0">
                <a:latin typeface="Calibri" panose="020F0502020204030204" pitchFamily="34" charset="0"/>
                <a:cs typeface="Calibri" panose="020F0502020204030204" pitchFamily="34" charset="0"/>
              </a:rPr>
              <a:t>Living guidelines on </a:t>
            </a:r>
            <a:r>
              <a:rPr lang="en-US" sz="2400" b="1" dirty="0">
                <a:latin typeface="Calibri" panose="020F0502020204030204" pitchFamily="34" charset="0"/>
                <a:cs typeface="Calibri" panose="020F0502020204030204" pitchFamily="34" charset="0"/>
              </a:rPr>
              <a:t>the responsible use of generative AI </a:t>
            </a:r>
            <a:br>
              <a:rPr lang="en-US" sz="2400" b="1" dirty="0">
                <a:latin typeface="Calibri" panose="020F0502020204030204" pitchFamily="34" charset="0"/>
                <a:cs typeface="Calibri" panose="020F0502020204030204" pitchFamily="34" charset="0"/>
              </a:rPr>
            </a:br>
            <a:r>
              <a:rPr lang="en-US" sz="2400" b="1" dirty="0">
                <a:latin typeface="Calibri" panose="020F0502020204030204" pitchFamily="34" charset="0"/>
                <a:cs typeface="Calibri" panose="020F0502020204030204" pitchFamily="34" charset="0"/>
              </a:rPr>
              <a:t>in research </a:t>
            </a:r>
            <a:r>
              <a:rPr lang="en-US" sz="2400" dirty="0">
                <a:latin typeface="Calibri" panose="020F0502020204030204" pitchFamily="34" charset="0"/>
                <a:cs typeface="Calibri" panose="020F0502020204030204" pitchFamily="34" charset="0"/>
              </a:rPr>
              <a:t>by the European Commission (March 2024)</a:t>
            </a:r>
            <a:endParaRPr lang="en-US" sz="2400" b="0" i="0" dirty="0">
              <a:effectLst/>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nl-NL" dirty="0">
              <a:latin typeface="Calibri" panose="020F0502020204030204" pitchFamily="34" charset="0"/>
              <a:cs typeface="Calibri" panose="020F0502020204030204" pitchFamily="34" charset="0"/>
            </a:endParaRPr>
          </a:p>
        </p:txBody>
      </p:sp>
      <p:pic>
        <p:nvPicPr>
          <p:cNvPr id="21" name="Afbeelding 20">
            <a:extLst>
              <a:ext uri="{FF2B5EF4-FFF2-40B4-BE49-F238E27FC236}">
                <a16:creationId xmlns:a16="http://schemas.microsoft.com/office/drawing/2014/main" id="{05F4C1F3-9137-226C-3E8F-598FBD772413}"/>
              </a:ext>
            </a:extLst>
          </p:cNvPr>
          <p:cNvPicPr>
            <a:picLocks noChangeAspect="1"/>
          </p:cNvPicPr>
          <p:nvPr/>
        </p:nvPicPr>
        <p:blipFill>
          <a:blip r:embed="rId3"/>
          <a:stretch>
            <a:fillRect/>
          </a:stretch>
        </p:blipFill>
        <p:spPr>
          <a:xfrm>
            <a:off x="8432951" y="0"/>
            <a:ext cx="3759049" cy="5305413"/>
          </a:xfrm>
          <a:prstGeom prst="rect">
            <a:avLst/>
          </a:prstGeom>
        </p:spPr>
      </p:pic>
      <p:graphicFrame>
        <p:nvGraphicFramePr>
          <p:cNvPr id="23" name="Tijdelijke aanduiding voor inhoud 2">
            <a:extLst>
              <a:ext uri="{FF2B5EF4-FFF2-40B4-BE49-F238E27FC236}">
                <a16:creationId xmlns:a16="http://schemas.microsoft.com/office/drawing/2014/main" id="{53C17F1A-B83B-CE45-2CCD-39610C86EA4E}"/>
              </a:ext>
            </a:extLst>
          </p:cNvPr>
          <p:cNvGraphicFramePr/>
          <p:nvPr>
            <p:extLst>
              <p:ext uri="{D42A27DB-BD31-4B8C-83A1-F6EECF244321}">
                <p14:modId xmlns:p14="http://schemas.microsoft.com/office/powerpoint/2010/main" val="3778041226"/>
              </p:ext>
            </p:extLst>
          </p:nvPr>
        </p:nvGraphicFramePr>
        <p:xfrm>
          <a:off x="669035" y="2640088"/>
          <a:ext cx="7843593" cy="40365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81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4FEDA-CE1F-9009-C570-B9CC00123EC5}"/>
              </a:ext>
            </a:extLst>
          </p:cNvPr>
          <p:cNvSpPr>
            <a:spLocks noGrp="1"/>
          </p:cNvSpPr>
          <p:nvPr>
            <p:ph type="title"/>
          </p:nvPr>
        </p:nvSpPr>
        <p:spPr/>
        <p:txBody>
          <a:bodyPr/>
          <a:lstStyle/>
          <a:p>
            <a:r>
              <a:rPr lang="en-NL" dirty="0"/>
              <a:t>Data security</a:t>
            </a:r>
          </a:p>
        </p:txBody>
      </p:sp>
      <p:sp>
        <p:nvSpPr>
          <p:cNvPr id="3" name="Content Placeholder 2">
            <a:extLst>
              <a:ext uri="{FF2B5EF4-FFF2-40B4-BE49-F238E27FC236}">
                <a16:creationId xmlns:a16="http://schemas.microsoft.com/office/drawing/2014/main" id="{495775B5-487E-B1D4-F639-E082594AA0BF}"/>
              </a:ext>
            </a:extLst>
          </p:cNvPr>
          <p:cNvSpPr>
            <a:spLocks noGrp="1"/>
          </p:cNvSpPr>
          <p:nvPr>
            <p:ph idx="1"/>
          </p:nvPr>
        </p:nvSpPr>
        <p:spPr>
          <a:xfrm>
            <a:off x="1139252" y="1690688"/>
            <a:ext cx="10214548" cy="4351338"/>
          </a:xfrm>
        </p:spPr>
        <p:txBody>
          <a:bodyPr/>
          <a:lstStyle/>
          <a:p>
            <a:r>
              <a:rPr lang="en-US" sz="2400" dirty="0">
                <a:latin typeface="Calibri" panose="020F0502020204030204" pitchFamily="34" charset="0"/>
                <a:cs typeface="Calibri" panose="020F0502020204030204" pitchFamily="34" charset="0"/>
              </a:rPr>
              <a:t>R</a:t>
            </a:r>
            <a:r>
              <a:rPr lang="en-US" sz="2400" b="0" i="0" dirty="0">
                <a:effectLst/>
                <a:latin typeface="Calibri" panose="020F0502020204030204" pitchFamily="34" charset="0"/>
                <a:cs typeface="Calibri" panose="020F0502020204030204" pitchFamily="34" charset="0"/>
              </a:rPr>
              <a:t>andom and systematic errors can undermine reliability</a:t>
            </a:r>
          </a:p>
          <a:p>
            <a:pPr lvl="1">
              <a:buFont typeface="Wingdings" pitchFamily="2" charset="2"/>
              <a:buChar char="à"/>
            </a:pPr>
            <a:r>
              <a:rPr lang="en-US" sz="2000" b="0" i="0" dirty="0">
                <a:effectLst/>
                <a:latin typeface="Calibri" panose="020F0502020204030204" pitchFamily="34" charset="0"/>
                <a:cs typeface="Calibri" panose="020F0502020204030204" pitchFamily="34" charset="0"/>
              </a:rPr>
              <a:t>GitHub Copilot generated correct code only 46.3 percent of the time</a:t>
            </a:r>
          </a:p>
          <a:p>
            <a:pPr lvl="1">
              <a:buFont typeface="Wingdings" pitchFamily="2" charset="2"/>
              <a:buChar char="à"/>
            </a:pPr>
            <a:endParaRPr lang="en-US" sz="2000" dirty="0">
              <a:latin typeface="Calibri" panose="020F0502020204030204" pitchFamily="34" charset="0"/>
              <a:cs typeface="Calibri" panose="020F0502020204030204" pitchFamily="34" charset="0"/>
            </a:endParaRPr>
          </a:p>
          <a:p>
            <a:pPr lvl="1">
              <a:buFont typeface="Wingdings" pitchFamily="2" charset="2"/>
              <a:buChar char="à"/>
            </a:pPr>
            <a:endParaRPr lang="en-US" sz="2000" b="0" i="0" dirty="0">
              <a:effectLst/>
              <a:latin typeface="Calibri" panose="020F0502020204030204" pitchFamily="34" charset="0"/>
              <a:cs typeface="Calibri" panose="020F0502020204030204" pitchFamily="34" charset="0"/>
            </a:endParaRPr>
          </a:p>
          <a:p>
            <a:pPr marL="0" indent="0">
              <a:buNone/>
            </a:pPr>
            <a:endParaRPr lang="en-US" sz="2400" b="0" i="0" dirty="0">
              <a:effectLst/>
              <a:latin typeface="Calibri" panose="020F0502020204030204" pitchFamily="34" charset="0"/>
              <a:cs typeface="Calibri" panose="020F0502020204030204" pitchFamily="34" charset="0"/>
            </a:endParaRPr>
          </a:p>
          <a:p>
            <a:r>
              <a:rPr lang="en-US" sz="2400" i="0" dirty="0">
                <a:effectLst/>
                <a:latin typeface="Calibri" panose="020F0502020204030204" pitchFamily="34" charset="0"/>
                <a:cs typeface="Calibri" panose="020F0502020204030204" pitchFamily="34" charset="0"/>
              </a:rPr>
              <a:t>Intellectual property issues</a:t>
            </a:r>
          </a:p>
          <a:p>
            <a:pPr lvl="1"/>
            <a:r>
              <a:rPr lang="en-US" sz="2000" dirty="0">
                <a:latin typeface="Calibri" panose="020F0502020204030204" pitchFamily="34" charset="0"/>
                <a:cs typeface="Calibri" panose="020F0502020204030204" pitchFamily="34" charset="0"/>
              </a:rPr>
              <a:t>Do not enter copyrighted materials </a:t>
            </a:r>
          </a:p>
          <a:p>
            <a:pPr lvl="1"/>
            <a:r>
              <a:rPr lang="en-US" sz="2000" dirty="0">
                <a:latin typeface="Calibri" panose="020F0502020204030204" pitchFamily="34" charset="0"/>
                <a:cs typeface="Calibri" panose="020F0502020204030204" pitchFamily="34" charset="0"/>
              </a:rPr>
              <a:t>B</a:t>
            </a:r>
            <a:r>
              <a:rPr lang="en-US" sz="2000" b="0" i="0" dirty="0">
                <a:effectLst/>
                <a:latin typeface="Calibri" panose="020F0502020204030204" pitchFamily="34" charset="0"/>
                <a:cs typeface="Calibri" panose="020F0502020204030204" pitchFamily="34" charset="0"/>
              </a:rPr>
              <a:t>lurred boundaries of authorship and ownership </a:t>
            </a:r>
            <a:r>
              <a:rPr lang="en-US" sz="2000" b="0" i="0" dirty="0">
                <a:effectLst/>
                <a:latin typeface="Calibri" panose="020F0502020204030204" pitchFamily="34" charset="0"/>
                <a:cs typeface="Calibri" panose="020F0502020204030204" pitchFamily="34" charset="0"/>
                <a:sym typeface="Wingdings" pitchFamily="2" charset="2"/>
              </a:rPr>
              <a:t> </a:t>
            </a:r>
            <a:r>
              <a:rPr lang="en-US" sz="2000" dirty="0">
                <a:latin typeface="Calibri" panose="020F0502020204030204" pitchFamily="34" charset="0"/>
                <a:cs typeface="Calibri" panose="020F0502020204030204" pitchFamily="34" charset="0"/>
              </a:rPr>
              <a:t>no clear-cut answers</a:t>
            </a:r>
          </a:p>
          <a:p>
            <a:pPr lvl="1"/>
            <a:endParaRPr lang="en-US" sz="2000" dirty="0">
              <a:latin typeface="Calibri" panose="020F0502020204030204" pitchFamily="34" charset="0"/>
              <a:cs typeface="Calibri" panose="020F0502020204030204" pitchFamily="34" charset="0"/>
            </a:endParaRPr>
          </a:p>
          <a:p>
            <a:endParaRPr lang="en-NL"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CF65336D-B507-B282-C2DB-B93C1BDDFD2E}"/>
              </a:ext>
            </a:extLst>
          </p:cNvPr>
          <p:cNvSpPr txBox="1"/>
          <p:nvPr/>
        </p:nvSpPr>
        <p:spPr>
          <a:xfrm>
            <a:off x="1841500" y="2693085"/>
            <a:ext cx="609600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1800" b="1" i="0" dirty="0">
                <a:effectLst/>
                <a:latin typeface="Mulish"/>
              </a:rPr>
              <a:t>Code review processes</a:t>
            </a:r>
            <a:r>
              <a:rPr lang="en-US" sz="1800" b="0" i="0" dirty="0">
                <a:effectLst/>
                <a:latin typeface="Mulish"/>
              </a:rPr>
              <a:t> to evaluate AI-generated code for potential vulnerabilities and errors. </a:t>
            </a:r>
          </a:p>
        </p:txBody>
      </p:sp>
    </p:spTree>
    <p:extLst>
      <p:ext uri="{BB962C8B-B14F-4D97-AF65-F5344CB8AC3E}">
        <p14:creationId xmlns:p14="http://schemas.microsoft.com/office/powerpoint/2010/main" val="2783365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D283A-B6D4-A246-8704-3CAC4A00A1B1}"/>
              </a:ext>
            </a:extLst>
          </p:cNvPr>
          <p:cNvSpPr>
            <a:spLocks noGrp="1"/>
          </p:cNvSpPr>
          <p:nvPr>
            <p:ph type="title"/>
          </p:nvPr>
        </p:nvSpPr>
        <p:spPr/>
        <p:txBody>
          <a:bodyPr/>
          <a:lstStyle/>
          <a:p>
            <a:r>
              <a:rPr lang="en-US" b="1" dirty="0">
                <a:latin typeface="Calibri" panose="020F0502020204030204" pitchFamily="34" charset="0"/>
                <a:cs typeface="Calibri" panose="020F0502020204030204" pitchFamily="34" charset="0"/>
              </a:rPr>
              <a:t>Data security</a:t>
            </a:r>
          </a:p>
        </p:txBody>
      </p:sp>
      <p:sp>
        <p:nvSpPr>
          <p:cNvPr id="3" name="Content Placeholder 2">
            <a:extLst>
              <a:ext uri="{FF2B5EF4-FFF2-40B4-BE49-F238E27FC236}">
                <a16:creationId xmlns:a16="http://schemas.microsoft.com/office/drawing/2014/main" id="{C61809C2-7D14-0447-80CE-F974F548B374}"/>
              </a:ext>
            </a:extLst>
          </p:cNvPr>
          <p:cNvSpPr>
            <a:spLocks noGrp="1"/>
          </p:cNvSpPr>
          <p:nvPr>
            <p:ph idx="1"/>
          </p:nvPr>
        </p:nvSpPr>
        <p:spPr>
          <a:xfrm>
            <a:off x="704333" y="1690688"/>
            <a:ext cx="10783333" cy="4351338"/>
          </a:xfrm>
        </p:spPr>
        <p:txBody>
          <a:bodyPr>
            <a:normAutofit/>
          </a:bodyPr>
          <a:lstStyle/>
          <a:p>
            <a:pPr lvl="1"/>
            <a:r>
              <a:rPr lang="en-US" dirty="0">
                <a:latin typeface="Calibri" panose="020F0502020204030204" pitchFamily="34" charset="0"/>
                <a:cs typeface="Calibri" panose="020F0502020204030204" pitchFamily="34" charset="0"/>
              </a:rPr>
              <a:t>Dealing with sensitive research and personal data</a:t>
            </a:r>
          </a:p>
          <a:p>
            <a:pPr lvl="2"/>
            <a:r>
              <a:rPr lang="en-US" dirty="0">
                <a:latin typeface="Calibri" panose="020F0502020204030204" pitchFamily="34" charset="0"/>
                <a:cs typeface="Calibri" panose="020F0502020204030204" pitchFamily="34" charset="0"/>
              </a:rPr>
              <a:t>your input will probably be used to further train the </a:t>
            </a:r>
            <a:r>
              <a:rPr lang="en-US" dirty="0" err="1">
                <a:latin typeface="Calibri" panose="020F0502020204030204" pitchFamily="34" charset="0"/>
                <a:cs typeface="Calibri" panose="020F0502020204030204" pitchFamily="34" charset="0"/>
              </a:rPr>
              <a:t>GenAI</a:t>
            </a:r>
            <a:r>
              <a:rPr lang="en-US" dirty="0">
                <a:latin typeface="Calibri" panose="020F0502020204030204" pitchFamily="34" charset="0"/>
                <a:cs typeface="Calibri" panose="020F0502020204030204" pitchFamily="34" charset="0"/>
              </a:rPr>
              <a:t> tools</a:t>
            </a:r>
          </a:p>
          <a:p>
            <a:pPr lvl="2"/>
            <a:r>
              <a:rPr lang="en-US" dirty="0">
                <a:latin typeface="Calibri" panose="020F0502020204030204" pitchFamily="34" charset="0"/>
                <a:cs typeface="Calibri" panose="020F0502020204030204" pitchFamily="34" charset="0"/>
              </a:rPr>
              <a:t>data is processed and stored on US servers</a:t>
            </a:r>
          </a:p>
          <a:p>
            <a:pPr lvl="2"/>
            <a:endParaRPr lang="en-US" dirty="0">
              <a:latin typeface="Calibri" panose="020F0502020204030204" pitchFamily="34" charset="0"/>
              <a:cs typeface="Calibri" panose="020F0502020204030204" pitchFamily="34" charset="0"/>
            </a:endParaRPr>
          </a:p>
          <a:p>
            <a:pPr marL="457200" lvl="1" indent="0">
              <a:buNone/>
            </a:pPr>
            <a:r>
              <a:rPr lang="en-US" i="0" dirty="0">
                <a:effectLst/>
                <a:latin typeface="Mulish"/>
              </a:rPr>
              <a:t>	</a:t>
            </a:r>
            <a:endParaRPr lang="en-US" sz="1800" b="0" i="0" dirty="0">
              <a:effectLst/>
              <a:latin typeface="Mulish"/>
            </a:endParaRPr>
          </a:p>
          <a:p>
            <a:pPr lvl="1"/>
            <a:endParaRPr lang="en-US" sz="3200" dirty="0">
              <a:latin typeface="Calibri" panose="020F0502020204030204" pitchFamily="34" charset="0"/>
              <a:cs typeface="Calibri" panose="020F0502020204030204" pitchFamily="34" charset="0"/>
            </a:endParaRPr>
          </a:p>
          <a:p>
            <a:pPr lvl="2"/>
            <a:endParaRPr lang="en-US" sz="2800" dirty="0">
              <a:latin typeface="Calibri" panose="020F0502020204030204" pitchFamily="34" charset="0"/>
              <a:cs typeface="Calibri" panose="020F0502020204030204" pitchFamily="34" charset="0"/>
            </a:endParaRPr>
          </a:p>
          <a:p>
            <a:pPr lvl="1"/>
            <a:endParaRPr lang="en-US" sz="32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0E688F5-F836-0C93-A8AC-D2D5025E7619}"/>
              </a:ext>
            </a:extLst>
          </p:cNvPr>
          <p:cNvPicPr>
            <a:picLocks noChangeAspect="1"/>
          </p:cNvPicPr>
          <p:nvPr/>
        </p:nvPicPr>
        <p:blipFill>
          <a:blip r:embed="rId2"/>
          <a:stretch>
            <a:fillRect/>
          </a:stretch>
        </p:blipFill>
        <p:spPr>
          <a:xfrm>
            <a:off x="6023288" y="4724100"/>
            <a:ext cx="5598245" cy="1761685"/>
          </a:xfrm>
          <a:prstGeom prst="rect">
            <a:avLst/>
          </a:prstGeom>
        </p:spPr>
      </p:pic>
      <p:sp>
        <p:nvSpPr>
          <p:cNvPr id="5" name="Content Placeholder 2">
            <a:extLst>
              <a:ext uri="{FF2B5EF4-FFF2-40B4-BE49-F238E27FC236}">
                <a16:creationId xmlns:a16="http://schemas.microsoft.com/office/drawing/2014/main" id="{6971EF5D-EEAE-8496-34ED-F3BED52350E5}"/>
              </a:ext>
            </a:extLst>
          </p:cNvPr>
          <p:cNvSpPr txBox="1">
            <a:spLocks/>
          </p:cNvSpPr>
          <p:nvPr/>
        </p:nvSpPr>
        <p:spPr>
          <a:xfrm>
            <a:off x="6023288" y="6442228"/>
            <a:ext cx="6158070"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https://businessinsider.com/amazon-chatgpt-openai-warns-employees-not-share-confidential-information-microsoft-2023-1</a:t>
            </a:r>
            <a:r>
              <a:rPr lang="en-US" sz="1100" dirty="0">
                <a:solidFill>
                  <a:schemeClr val="tx1"/>
                </a:solidFill>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95083DFB-38E6-0195-71C4-1C73F754A1C7}"/>
              </a:ext>
            </a:extLst>
          </p:cNvPr>
          <p:cNvPicPr>
            <a:picLocks noChangeAspect="1"/>
          </p:cNvPicPr>
          <p:nvPr/>
        </p:nvPicPr>
        <p:blipFill>
          <a:blip r:embed="rId4"/>
          <a:stretch>
            <a:fillRect/>
          </a:stretch>
        </p:blipFill>
        <p:spPr>
          <a:xfrm>
            <a:off x="894621" y="4743437"/>
            <a:ext cx="4853417" cy="1758751"/>
          </a:xfrm>
          <a:prstGeom prst="rect">
            <a:avLst/>
          </a:prstGeom>
        </p:spPr>
      </p:pic>
      <p:sp>
        <p:nvSpPr>
          <p:cNvPr id="7" name="Content Placeholder 2">
            <a:extLst>
              <a:ext uri="{FF2B5EF4-FFF2-40B4-BE49-F238E27FC236}">
                <a16:creationId xmlns:a16="http://schemas.microsoft.com/office/drawing/2014/main" id="{0B629E20-9AFA-2481-5B80-6ABA971C574D}"/>
              </a:ext>
            </a:extLst>
          </p:cNvPr>
          <p:cNvSpPr txBox="1">
            <a:spLocks/>
          </p:cNvSpPr>
          <p:nvPr/>
        </p:nvSpPr>
        <p:spPr>
          <a:xfrm>
            <a:off x="1041128" y="6483246"/>
            <a:ext cx="5414279" cy="749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bg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100" dirty="0">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https://help.openai.com/en/articles/6783457-chatgpt-general-faq</a:t>
            </a:r>
            <a:r>
              <a:rPr lang="en-US" sz="1100" dirty="0">
                <a:solidFill>
                  <a:schemeClr val="tx1"/>
                </a:solidFill>
                <a:latin typeface="Calibri" panose="020F0502020204030204" pitchFamily="34" charset="0"/>
                <a:cs typeface="Calibri" panose="020F0502020204030204" pitchFamily="34" charset="0"/>
              </a:rPr>
              <a:t> </a:t>
            </a:r>
          </a:p>
        </p:txBody>
      </p:sp>
      <p:sp>
        <p:nvSpPr>
          <p:cNvPr id="8" name="TextBox 7">
            <a:extLst>
              <a:ext uri="{FF2B5EF4-FFF2-40B4-BE49-F238E27FC236}">
                <a16:creationId xmlns:a16="http://schemas.microsoft.com/office/drawing/2014/main" id="{1520FAB9-8A6E-C2EB-7951-F403C1DC1104}"/>
              </a:ext>
            </a:extLst>
          </p:cNvPr>
          <p:cNvSpPr txBox="1"/>
          <p:nvPr/>
        </p:nvSpPr>
        <p:spPr>
          <a:xfrm>
            <a:off x="1711944" y="3150616"/>
            <a:ext cx="807218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i="0" dirty="0">
                <a:effectLst/>
                <a:latin typeface="Mulish"/>
              </a:rPr>
              <a:t>Use offline AI tools</a:t>
            </a:r>
          </a:p>
          <a:p>
            <a:pPr marL="285750" indent="-285750">
              <a:buFont typeface="Arial" panose="020B0604020202020204" pitchFamily="34" charset="0"/>
              <a:buChar char="•"/>
            </a:pPr>
            <a:r>
              <a:rPr lang="en-US" b="0" i="0" dirty="0">
                <a:effectLst/>
                <a:latin typeface="Mulish"/>
              </a:rPr>
              <a:t>For projects involving proprietary or sensitive data</a:t>
            </a:r>
          </a:p>
          <a:p>
            <a:pPr marL="285750" indent="-285750">
              <a:buFont typeface="Arial" panose="020B0604020202020204" pitchFamily="34" charset="0"/>
              <a:buChar char="•"/>
            </a:pPr>
            <a:r>
              <a:rPr lang="en-US" b="0" i="0" u="none" strike="noStrike" dirty="0" err="1">
                <a:effectLst/>
                <a:latin typeface="Mulish"/>
                <a:hlinkClick r:id="rId6">
                  <a:extLst>
                    <a:ext uri="{A12FA001-AC4F-418D-AE19-62706E023703}">
                      <ahyp:hlinkClr xmlns:ahyp="http://schemas.microsoft.com/office/drawing/2018/hyperlinkcolor" val="tx"/>
                    </a:ext>
                  </a:extLst>
                </a:hlinkClick>
              </a:rPr>
              <a:t>TabNine</a:t>
            </a:r>
            <a:r>
              <a:rPr lang="en-US" b="0" i="0" dirty="0">
                <a:effectLst/>
                <a:latin typeface="Mulish"/>
              </a:rPr>
              <a:t> can be run locally without the need for Internet access</a:t>
            </a:r>
          </a:p>
          <a:p>
            <a:pPr marL="285750" indent="-285750">
              <a:buFont typeface="Arial" panose="020B0604020202020204" pitchFamily="34" charset="0"/>
              <a:buChar char="•"/>
            </a:pPr>
            <a:r>
              <a:rPr lang="en-US" b="0" i="0" dirty="0">
                <a:effectLst/>
                <a:latin typeface="Mulish"/>
              </a:rPr>
              <a:t>Training a </a:t>
            </a:r>
            <a:r>
              <a:rPr lang="en-US" b="0" i="0" u="none" strike="noStrike" dirty="0" err="1">
                <a:effectLst/>
                <a:latin typeface="Mulish"/>
                <a:hlinkClick r:id="rId7">
                  <a:extLst>
                    <a:ext uri="{A12FA001-AC4F-418D-AE19-62706E023703}">
                      <ahyp:hlinkClr xmlns:ahyp="http://schemas.microsoft.com/office/drawing/2018/hyperlinkcolor" val="tx"/>
                    </a:ext>
                  </a:extLst>
                </a:hlinkClick>
              </a:rPr>
              <a:t>LLaMA</a:t>
            </a:r>
            <a:r>
              <a:rPr lang="en-US" b="0" i="0" dirty="0">
                <a:effectLst/>
                <a:latin typeface="Mulish"/>
              </a:rPr>
              <a:t> model locally, which allows for a customized coding assistant </a:t>
            </a:r>
          </a:p>
        </p:txBody>
      </p:sp>
    </p:spTree>
    <p:extLst>
      <p:ext uri="{BB962C8B-B14F-4D97-AF65-F5344CB8AC3E}">
        <p14:creationId xmlns:p14="http://schemas.microsoft.com/office/powerpoint/2010/main" val="13204387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9EAD2-A125-1101-C650-89CECB457ED1}"/>
              </a:ext>
            </a:extLst>
          </p:cNvPr>
          <p:cNvSpPr>
            <a:spLocks noGrp="1"/>
          </p:cNvSpPr>
          <p:nvPr>
            <p:ph type="title"/>
          </p:nvPr>
        </p:nvSpPr>
        <p:spPr/>
        <p:txBody>
          <a:bodyPr/>
          <a:lstStyle/>
          <a:p>
            <a:r>
              <a:rPr lang="en-US" i="0" dirty="0">
                <a:effectLst/>
                <a:latin typeface="Calibri" panose="020F0502020204030204" pitchFamily="34" charset="0"/>
                <a:cs typeface="Calibri" panose="020F0502020204030204" pitchFamily="34" charset="0"/>
              </a:rPr>
              <a:t>Security measures</a:t>
            </a:r>
            <a:endParaRPr lang="en-NL"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3ABDCE8F-564C-D314-6A94-2B1C690A2813}"/>
              </a:ext>
            </a:extLst>
          </p:cNvPr>
          <p:cNvSpPr>
            <a:spLocks noGrp="1"/>
          </p:cNvSpPr>
          <p:nvPr>
            <p:ph idx="1"/>
          </p:nvPr>
        </p:nvSpPr>
        <p:spPr>
          <a:xfrm>
            <a:off x="1079292" y="1735685"/>
            <a:ext cx="10274508" cy="4351338"/>
          </a:xfrm>
        </p:spPr>
        <p:txBody>
          <a:bodyPr/>
          <a:lstStyle/>
          <a:p>
            <a:pPr algn="l">
              <a:buFont typeface="Arial" panose="020B0604020202020204" pitchFamily="34" charset="0"/>
              <a:buChar char="•"/>
            </a:pPr>
            <a:r>
              <a:rPr lang="en-US" sz="2400" b="1" i="0" dirty="0">
                <a:effectLst/>
                <a:latin typeface="Mulish"/>
              </a:rPr>
              <a:t>Access controls and data encryption</a:t>
            </a:r>
            <a:r>
              <a:rPr lang="en-US" sz="2400" b="0" i="0" dirty="0">
                <a:effectLst/>
                <a:latin typeface="Mulish"/>
              </a:rPr>
              <a:t> to protect sensitive code bases </a:t>
            </a:r>
          </a:p>
          <a:p>
            <a:pPr lvl="1"/>
            <a:r>
              <a:rPr lang="en-US" sz="1800" dirty="0">
                <a:latin typeface="Mulish"/>
              </a:rPr>
              <a:t>P</a:t>
            </a:r>
            <a:r>
              <a:rPr lang="en-US" sz="1800" b="0" i="0" dirty="0">
                <a:effectLst/>
                <a:latin typeface="Mulish"/>
              </a:rPr>
              <a:t>revents unauthorized access </a:t>
            </a:r>
            <a:r>
              <a:rPr lang="en-US" sz="1800" b="0" i="0" dirty="0">
                <a:effectLst/>
                <a:latin typeface="Mulish"/>
                <a:sym typeface="Wingdings" pitchFamily="2" charset="2"/>
              </a:rPr>
              <a:t></a:t>
            </a:r>
            <a:r>
              <a:rPr lang="en-US" sz="1800" b="0" i="0" dirty="0">
                <a:effectLst/>
                <a:latin typeface="Mulish"/>
              </a:rPr>
              <a:t> reducing the risk of data breaches or malicious tampering.</a:t>
            </a:r>
          </a:p>
          <a:p>
            <a:pPr lvl="1"/>
            <a:endParaRPr lang="en-US" sz="1800" b="0" i="0" dirty="0">
              <a:effectLst/>
              <a:latin typeface="Mulish"/>
            </a:endParaRPr>
          </a:p>
          <a:p>
            <a:pPr algn="l">
              <a:buFont typeface="Arial" panose="020B0604020202020204" pitchFamily="34" charset="0"/>
              <a:buChar char="•"/>
            </a:pPr>
            <a:r>
              <a:rPr lang="en-US" sz="2400" i="0" dirty="0">
                <a:effectLst/>
                <a:latin typeface="Mulish"/>
              </a:rPr>
              <a:t>Continuous monitoring and updates</a:t>
            </a:r>
          </a:p>
          <a:p>
            <a:pPr lvl="1"/>
            <a:r>
              <a:rPr lang="en-US" sz="1800" b="0" i="0" dirty="0">
                <a:effectLst/>
                <a:latin typeface="Mulish"/>
              </a:rPr>
              <a:t>Automate updates and ensure that the latest security practices are consistently applied </a:t>
            </a:r>
            <a:r>
              <a:rPr lang="en-US" sz="1800" b="0" i="0" dirty="0">
                <a:effectLst/>
                <a:latin typeface="Mulish"/>
                <a:sym typeface="Wingdings" pitchFamily="2" charset="2"/>
              </a:rPr>
              <a:t> minimize the introduction of vulnerabilities</a:t>
            </a:r>
          </a:p>
          <a:p>
            <a:pPr lvl="1"/>
            <a:endParaRPr lang="en-US" sz="1800" b="0" i="0" dirty="0">
              <a:effectLst/>
              <a:latin typeface="Mulish"/>
            </a:endParaRPr>
          </a:p>
          <a:p>
            <a:pPr algn="l">
              <a:buFont typeface="Arial" panose="020B0604020202020204" pitchFamily="34" charset="0"/>
              <a:buChar char="•"/>
            </a:pPr>
            <a:r>
              <a:rPr lang="en-US" sz="2400" i="0" dirty="0">
                <a:effectLst/>
                <a:latin typeface="Mulish"/>
              </a:rPr>
              <a:t>Collaborative Oversight</a:t>
            </a:r>
          </a:p>
          <a:p>
            <a:pPr lvl="1"/>
            <a:r>
              <a:rPr lang="en-US" sz="1800" dirty="0">
                <a:latin typeface="Mulish"/>
              </a:rPr>
              <a:t>R</a:t>
            </a:r>
            <a:r>
              <a:rPr lang="en-US" sz="1800" b="0" i="0" dirty="0">
                <a:effectLst/>
                <a:latin typeface="Mulish"/>
              </a:rPr>
              <a:t>egular code reviews can promote collective responsibility, enhancing code quality through diverse perspectives</a:t>
            </a:r>
          </a:p>
          <a:p>
            <a:endParaRPr lang="en-NL" sz="2000" dirty="0"/>
          </a:p>
        </p:txBody>
      </p:sp>
    </p:spTree>
    <p:extLst>
      <p:ext uri="{BB962C8B-B14F-4D97-AF65-F5344CB8AC3E}">
        <p14:creationId xmlns:p14="http://schemas.microsoft.com/office/powerpoint/2010/main" val="2416683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6E9D-6221-8E4A-BEBE-1EE9A2015982}"/>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684F6158-DC56-2742-9B0B-28B0612BD6B7}"/>
              </a:ext>
            </a:extLst>
          </p:cNvPr>
          <p:cNvSpPr>
            <a:spLocks noGrp="1"/>
          </p:cNvSpPr>
          <p:nvPr>
            <p:ph idx="1"/>
          </p:nvPr>
        </p:nvSpPr>
        <p:spPr>
          <a:xfrm>
            <a:off x="1079292" y="1825625"/>
            <a:ext cx="10274508" cy="4351338"/>
          </a:xfrm>
        </p:spPr>
        <p:txBody>
          <a:bodyPr/>
          <a:lstStyle/>
          <a:p>
            <a:r>
              <a:rPr lang="en-US" sz="2400" dirty="0">
                <a:latin typeface="Calibri" panose="020F0502020204030204" pitchFamily="34" charset="0"/>
                <a:cs typeface="Calibri" panose="020F0502020204030204" pitchFamily="34" charset="0"/>
              </a:rPr>
              <a:t>Code generation and optimization using Chat, Command, and Autocomplete functions of </a:t>
            </a:r>
            <a:r>
              <a:rPr lang="en-US" sz="2400" dirty="0" err="1">
                <a:latin typeface="Calibri" panose="020F0502020204030204" pitchFamily="34" charset="0"/>
                <a:cs typeface="Calibri" panose="020F0502020204030204" pitchFamily="34" charset="0"/>
              </a:rPr>
              <a:t>Codeium</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Follow best practices (e.g., always review generated code) and be cautious with sensitive data</a:t>
            </a:r>
          </a:p>
          <a:p>
            <a:r>
              <a:rPr lang="en-US" sz="2400" dirty="0">
                <a:latin typeface="Calibri" panose="020F0502020204030204" pitchFamily="34" charset="0"/>
                <a:cs typeface="Calibri" panose="020F0502020204030204" pitchFamily="34" charset="0"/>
              </a:rPr>
              <a:t>Be aware of potential biases in AI-generated code and ensure ethical coding practices</a:t>
            </a:r>
          </a:p>
          <a:p>
            <a:r>
              <a:rPr lang="en-US" sz="2400" b="1" dirty="0">
                <a:latin typeface="Calibri" panose="020F0502020204030204" pitchFamily="34" charset="0"/>
                <a:cs typeface="Calibri" panose="020F0502020204030204" pitchFamily="34" charset="0"/>
              </a:rPr>
              <a:t>Use AI as a tool to augment, not replace, your coding skills!</a:t>
            </a:r>
          </a:p>
          <a:p>
            <a:endParaRPr lang="en-US" sz="24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11BDD0A-6107-BAC5-534E-A9C1C60BEFF1}"/>
              </a:ext>
            </a:extLst>
          </p:cNvPr>
          <p:cNvSpPr txBox="1"/>
          <p:nvPr/>
        </p:nvSpPr>
        <p:spPr>
          <a:xfrm>
            <a:off x="4200993" y="5715298"/>
            <a:ext cx="6093500"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What are your questions?</a:t>
            </a:r>
          </a:p>
        </p:txBody>
      </p:sp>
    </p:spTree>
    <p:extLst>
      <p:ext uri="{BB962C8B-B14F-4D97-AF65-F5344CB8AC3E}">
        <p14:creationId xmlns:p14="http://schemas.microsoft.com/office/powerpoint/2010/main" val="4387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6CFDB-6495-F04A-ABA1-3A7535D6D1EB}"/>
              </a:ext>
            </a:extLst>
          </p:cNvPr>
          <p:cNvSpPr>
            <a:spLocks noGrp="1"/>
          </p:cNvSpPr>
          <p:nvPr>
            <p:ph type="title"/>
          </p:nvPr>
        </p:nvSpPr>
        <p:spPr/>
        <p:txBody>
          <a:bodyPr/>
          <a:lstStyle/>
          <a:p>
            <a:r>
              <a:rPr lang="en-US" dirty="0"/>
              <a:t>Workshop feedback</a:t>
            </a:r>
          </a:p>
        </p:txBody>
      </p:sp>
      <p:sp>
        <p:nvSpPr>
          <p:cNvPr id="3" name="Content Placeholder 2">
            <a:extLst>
              <a:ext uri="{FF2B5EF4-FFF2-40B4-BE49-F238E27FC236}">
                <a16:creationId xmlns:a16="http://schemas.microsoft.com/office/drawing/2014/main" id="{91727B52-58B4-AC49-A439-DA766EBCD7B9}"/>
              </a:ext>
            </a:extLst>
          </p:cNvPr>
          <p:cNvSpPr>
            <a:spLocks noGrp="1"/>
          </p:cNvSpPr>
          <p:nvPr>
            <p:ph idx="1"/>
          </p:nvPr>
        </p:nvSpPr>
        <p:spPr/>
        <p:txBody>
          <a:bodyPr/>
          <a:lstStyle/>
          <a:p>
            <a:r>
              <a:rPr lang="en-US" b="1" dirty="0">
                <a:latin typeface="Calibri" panose="020F0502020204030204" pitchFamily="34" charset="0"/>
                <a:cs typeface="Calibri" panose="020F0502020204030204" pitchFamily="34" charset="0"/>
              </a:rPr>
              <a:t>Survey:</a:t>
            </a:r>
            <a:r>
              <a:rPr lang="en-US" dirty="0">
                <a:latin typeface="Calibri" panose="020F0502020204030204" pitchFamily="34" charset="0"/>
                <a:cs typeface="Calibri" panose="020F0502020204030204" pitchFamily="34" charset="0"/>
              </a:rPr>
              <a:t> here will be a QR code to a feedback form</a:t>
            </a:r>
          </a:p>
        </p:txBody>
      </p:sp>
    </p:spTree>
    <p:extLst>
      <p:ext uri="{BB962C8B-B14F-4D97-AF65-F5344CB8AC3E}">
        <p14:creationId xmlns:p14="http://schemas.microsoft.com/office/powerpoint/2010/main" val="2866438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artificial intelligence (AI) in networking? - Neos Networks">
            <a:extLst>
              <a:ext uri="{FF2B5EF4-FFF2-40B4-BE49-F238E27FC236}">
                <a16:creationId xmlns:a16="http://schemas.microsoft.com/office/drawing/2014/main" id="{9F81B5DC-9667-523E-E91E-4492B27454D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676525" y="0"/>
            <a:ext cx="683736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B339F2-C90C-267A-1404-E11AC88597A9}"/>
              </a:ext>
            </a:extLst>
          </p:cNvPr>
          <p:cNvSpPr txBox="1"/>
          <p:nvPr/>
        </p:nvSpPr>
        <p:spPr>
          <a:xfrm>
            <a:off x="990600" y="5595035"/>
            <a:ext cx="25527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dirty="0">
                <a:solidFill>
                  <a:schemeClr val="tx1"/>
                </a:solidFill>
                <a:effectLst/>
                <a:latin typeface="Calibri" panose="020F0502020204030204" pitchFamily="34" charset="0"/>
                <a:cs typeface="Calibri" panose="020F0502020204030204" pitchFamily="34" charset="0"/>
              </a:rPr>
              <a:t>NLP</a:t>
            </a:r>
            <a:r>
              <a:rPr lang="en-US" b="0" i="0" dirty="0">
                <a:solidFill>
                  <a:schemeClr val="tx1"/>
                </a:solidFill>
                <a:effectLst/>
                <a:latin typeface="Calibri" panose="020F0502020204030204" pitchFamily="34" charset="0"/>
                <a:cs typeface="Calibri" panose="020F0502020204030204" pitchFamily="34" charset="0"/>
              </a:rPr>
              <a:t> enables computers to understand spoken and written language</a:t>
            </a:r>
          </a:p>
        </p:txBody>
      </p:sp>
      <p:cxnSp>
        <p:nvCxnSpPr>
          <p:cNvPr id="7" name="Connector: Elbow 6">
            <a:extLst>
              <a:ext uri="{FF2B5EF4-FFF2-40B4-BE49-F238E27FC236}">
                <a16:creationId xmlns:a16="http://schemas.microsoft.com/office/drawing/2014/main" id="{B85EC147-C11E-246E-15B9-432AF3691363}"/>
              </a:ext>
            </a:extLst>
          </p:cNvPr>
          <p:cNvCxnSpPr>
            <a:stCxn id="5" idx="0"/>
          </p:cNvCxnSpPr>
          <p:nvPr/>
        </p:nvCxnSpPr>
        <p:spPr>
          <a:xfrm rot="5400000" flipH="1" flipV="1">
            <a:off x="2812708" y="4496143"/>
            <a:ext cx="553135" cy="16446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E77D9D-0C05-127E-B635-07B51E802EEE}"/>
              </a:ext>
            </a:extLst>
          </p:cNvPr>
          <p:cNvSpPr txBox="1"/>
          <p:nvPr/>
        </p:nvSpPr>
        <p:spPr>
          <a:xfrm>
            <a:off x="8979694" y="5318468"/>
            <a:ext cx="29083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err="1">
                <a:solidFill>
                  <a:schemeClr val="tx1"/>
                </a:solidFill>
                <a:effectLst/>
                <a:latin typeface="Calibri" panose="020F0502020204030204" pitchFamily="34" charset="0"/>
                <a:cs typeface="Calibri" panose="020F0502020204030204" pitchFamily="34" charset="0"/>
              </a:rPr>
              <a:t>GenAI</a:t>
            </a:r>
            <a:r>
              <a:rPr lang="en-US" b="0" i="0" dirty="0">
                <a:solidFill>
                  <a:schemeClr val="tx1"/>
                </a:solidFill>
                <a:effectLst/>
                <a:latin typeface="Calibri" panose="020F0502020204030204" pitchFamily="34" charset="0"/>
                <a:cs typeface="Calibri" panose="020F0502020204030204" pitchFamily="34" charset="0"/>
              </a:rPr>
              <a:t> uses DL models to generate text, images, video or other media that mimic human-generated content</a:t>
            </a:r>
            <a:endParaRPr lang="en-US" dirty="0">
              <a:solidFill>
                <a:schemeClr val="tx1"/>
              </a:solidFill>
              <a:latin typeface="Calibri" panose="020F0502020204030204" pitchFamily="34" charset="0"/>
              <a:cs typeface="Calibri" panose="020F0502020204030204" pitchFamily="34" charset="0"/>
            </a:endParaRPr>
          </a:p>
        </p:txBody>
      </p:sp>
      <p:cxnSp>
        <p:nvCxnSpPr>
          <p:cNvPr id="11" name="Connector: Elbow 10">
            <a:extLst>
              <a:ext uri="{FF2B5EF4-FFF2-40B4-BE49-F238E27FC236}">
                <a16:creationId xmlns:a16="http://schemas.microsoft.com/office/drawing/2014/main" id="{E6BBCD24-B9AF-FCA6-E3A5-FD5641245131}"/>
              </a:ext>
            </a:extLst>
          </p:cNvPr>
          <p:cNvCxnSpPr>
            <a:stCxn id="9" idx="0"/>
          </p:cNvCxnSpPr>
          <p:nvPr/>
        </p:nvCxnSpPr>
        <p:spPr>
          <a:xfrm rot="16200000" flipV="1">
            <a:off x="8666388" y="3551012"/>
            <a:ext cx="784568" cy="27503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703EF6-2FF3-146C-1110-CCFC89E65C9D}"/>
              </a:ext>
            </a:extLst>
          </p:cNvPr>
          <p:cNvSpPr txBox="1"/>
          <p:nvPr/>
        </p:nvSpPr>
        <p:spPr>
          <a:xfrm>
            <a:off x="9325769" y="3042913"/>
            <a:ext cx="2750344"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DL</a:t>
            </a:r>
            <a:r>
              <a:rPr lang="en-US" b="0" i="0" dirty="0">
                <a:solidFill>
                  <a:schemeClr val="tx1"/>
                </a:solidFill>
                <a:effectLst/>
                <a:latin typeface="Calibri" panose="020F0502020204030204" pitchFamily="34" charset="0"/>
                <a:cs typeface="Calibri" panose="020F0502020204030204" pitchFamily="34" charset="0"/>
              </a:rPr>
              <a:t>, a subfield of ML, uses artificial neural networks to mimic the human brain</a:t>
            </a:r>
            <a:endParaRPr lang="en-US" dirty="0">
              <a:solidFill>
                <a:schemeClr val="tx1"/>
              </a:solidFill>
              <a:latin typeface="Calibri" panose="020F0502020204030204" pitchFamily="34" charset="0"/>
              <a:cs typeface="Calibri" panose="020F0502020204030204" pitchFamily="34" charset="0"/>
            </a:endParaRPr>
          </a:p>
        </p:txBody>
      </p:sp>
      <p:cxnSp>
        <p:nvCxnSpPr>
          <p:cNvPr id="15" name="Straight Arrow Connector 14">
            <a:extLst>
              <a:ext uri="{FF2B5EF4-FFF2-40B4-BE49-F238E27FC236}">
                <a16:creationId xmlns:a16="http://schemas.microsoft.com/office/drawing/2014/main" id="{00578204-538B-8ABF-14CE-6EB84486A45B}"/>
              </a:ext>
            </a:extLst>
          </p:cNvPr>
          <p:cNvCxnSpPr/>
          <p:nvPr/>
        </p:nvCxnSpPr>
        <p:spPr>
          <a:xfrm flipH="1">
            <a:off x="7861300" y="3530600"/>
            <a:ext cx="14644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145E3EB-56F4-76A3-5932-81B5D5CCEAB8}"/>
              </a:ext>
            </a:extLst>
          </p:cNvPr>
          <p:cNvSpPr txBox="1"/>
          <p:nvPr/>
        </p:nvSpPr>
        <p:spPr>
          <a:xfrm>
            <a:off x="9196388" y="1232684"/>
            <a:ext cx="285750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ML</a:t>
            </a:r>
            <a:r>
              <a:rPr lang="en-US" b="0" i="0" dirty="0">
                <a:solidFill>
                  <a:schemeClr val="tx1"/>
                </a:solidFill>
                <a:effectLst/>
                <a:latin typeface="Calibri" panose="020F0502020204030204" pitchFamily="34" charset="0"/>
                <a:cs typeface="Calibri" panose="020F0502020204030204" pitchFamily="34" charset="0"/>
              </a:rPr>
              <a:t> uses algorithms trained on data to predict outcomes and perform specific tasks</a:t>
            </a:r>
            <a:endParaRPr lang="en-US" dirty="0">
              <a:solidFill>
                <a:schemeClr val="tx1"/>
              </a:solidFill>
              <a:latin typeface="Calibri" panose="020F0502020204030204" pitchFamily="34" charset="0"/>
              <a:cs typeface="Calibri" panose="020F0502020204030204" pitchFamily="34" charset="0"/>
            </a:endParaRPr>
          </a:p>
        </p:txBody>
      </p:sp>
      <p:cxnSp>
        <p:nvCxnSpPr>
          <p:cNvPr id="19" name="Connector: Elbow 18">
            <a:extLst>
              <a:ext uri="{FF2B5EF4-FFF2-40B4-BE49-F238E27FC236}">
                <a16:creationId xmlns:a16="http://schemas.microsoft.com/office/drawing/2014/main" id="{62120D26-1C34-3EC3-4EA7-A09491FDA151}"/>
              </a:ext>
            </a:extLst>
          </p:cNvPr>
          <p:cNvCxnSpPr/>
          <p:nvPr/>
        </p:nvCxnSpPr>
        <p:spPr>
          <a:xfrm rot="10800000" flipV="1">
            <a:off x="8102600" y="1730671"/>
            <a:ext cx="956072" cy="4477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6A5246F-7719-2E10-0D51-7C3971E39BF4}"/>
              </a:ext>
            </a:extLst>
          </p:cNvPr>
          <p:cNvSpPr txBox="1"/>
          <p:nvPr/>
        </p:nvSpPr>
        <p:spPr>
          <a:xfrm>
            <a:off x="302419" y="1262964"/>
            <a:ext cx="3606800" cy="12003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b="1" i="0" dirty="0">
                <a:solidFill>
                  <a:schemeClr val="tx1"/>
                </a:solidFill>
                <a:effectLst/>
                <a:latin typeface="Calibri" panose="020F0502020204030204" pitchFamily="34" charset="0"/>
                <a:cs typeface="Calibri" panose="020F0502020204030204" pitchFamily="34" charset="0"/>
              </a:rPr>
              <a:t>AI</a:t>
            </a:r>
            <a:r>
              <a:rPr lang="en-US" b="0" i="0" dirty="0">
                <a:solidFill>
                  <a:schemeClr val="tx1"/>
                </a:solidFill>
                <a:effectLst/>
                <a:latin typeface="Calibri" panose="020F0502020204030204" pitchFamily="34" charset="0"/>
                <a:cs typeface="Calibri" panose="020F0502020204030204" pitchFamily="34" charset="0"/>
              </a:rPr>
              <a:t> is a set of technologies that can reason and learn to solve problems or perform tasks that traditionally require human intelligence</a:t>
            </a:r>
            <a:endParaRPr lang="en-US"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30096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AA6A-9F95-C8EC-D1FC-F604A9ABB330}"/>
              </a:ext>
            </a:extLst>
          </p:cNvPr>
          <p:cNvSpPr>
            <a:spLocks noGrp="1"/>
          </p:cNvSpPr>
          <p:nvPr>
            <p:ph type="title"/>
          </p:nvPr>
        </p:nvSpPr>
        <p:spPr>
          <a:xfrm>
            <a:off x="6089483" y="1890437"/>
            <a:ext cx="6096000" cy="1215301"/>
          </a:xfrm>
        </p:spPr>
        <p:txBody>
          <a:bodyPr/>
          <a:lstStyle/>
          <a:p>
            <a:pPr algn="ctr"/>
            <a:r>
              <a:rPr lang="en-NL" dirty="0"/>
              <a:t>Giulia Crocioni</a:t>
            </a:r>
            <a:br>
              <a:rPr lang="en-NL" dirty="0"/>
            </a:br>
            <a:r>
              <a:rPr lang="en-NL" sz="2400" b="0" dirty="0"/>
              <a:t>g.crocioni@esciencecenter.nl</a:t>
            </a:r>
            <a:endParaRPr lang="en-NL" b="0" dirty="0"/>
          </a:p>
        </p:txBody>
      </p:sp>
      <p:sp>
        <p:nvSpPr>
          <p:cNvPr id="3" name="Content Placeholder 2">
            <a:extLst>
              <a:ext uri="{FF2B5EF4-FFF2-40B4-BE49-F238E27FC236}">
                <a16:creationId xmlns:a16="http://schemas.microsoft.com/office/drawing/2014/main" id="{2DE63D19-C4DD-8EC2-4BA6-95C90E92C98C}"/>
              </a:ext>
            </a:extLst>
          </p:cNvPr>
          <p:cNvSpPr>
            <a:spLocks noGrp="1"/>
          </p:cNvSpPr>
          <p:nvPr>
            <p:ph idx="1"/>
          </p:nvPr>
        </p:nvSpPr>
        <p:spPr>
          <a:xfrm>
            <a:off x="1866761" y="2572746"/>
            <a:ext cx="2320229" cy="1712507"/>
          </a:xfrm>
        </p:spPr>
        <p:txBody>
          <a:bodyPr anchor="ctr"/>
          <a:lstStyle/>
          <a:p>
            <a:pPr algn="ctr"/>
            <a:r>
              <a:rPr lang="en-NL" sz="3600" dirty="0"/>
              <a:t>The end!</a:t>
            </a:r>
          </a:p>
          <a:p>
            <a:pPr algn="ctr"/>
            <a:r>
              <a:rPr lang="en-NL" sz="3600" dirty="0"/>
              <a:t>Thanks</a:t>
            </a:r>
          </a:p>
        </p:txBody>
      </p:sp>
      <p:sp>
        <p:nvSpPr>
          <p:cNvPr id="4" name="Title 1">
            <a:extLst>
              <a:ext uri="{FF2B5EF4-FFF2-40B4-BE49-F238E27FC236}">
                <a16:creationId xmlns:a16="http://schemas.microsoft.com/office/drawing/2014/main" id="{38A58CB1-EDC2-72B1-28D8-658495100D57}"/>
              </a:ext>
            </a:extLst>
          </p:cNvPr>
          <p:cNvSpPr txBox="1">
            <a:spLocks/>
          </p:cNvSpPr>
          <p:nvPr/>
        </p:nvSpPr>
        <p:spPr>
          <a:xfrm>
            <a:off x="6089483" y="5247681"/>
            <a:ext cx="6095999" cy="12153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algn="ctr"/>
            <a:r>
              <a:rPr lang="en-NL" dirty="0"/>
              <a:t>Olga Minaeva</a:t>
            </a:r>
          </a:p>
          <a:p>
            <a:pPr algn="ctr"/>
            <a:r>
              <a:rPr lang="en-NL" sz="2400" b="0" dirty="0"/>
              <a:t>o.minaeva@nwo-i.nl</a:t>
            </a:r>
          </a:p>
        </p:txBody>
      </p:sp>
      <p:pic>
        <p:nvPicPr>
          <p:cNvPr id="6" name="Picture 5" descr="A person in a green blouse&#10;&#10;Description automatically generated">
            <a:extLst>
              <a:ext uri="{FF2B5EF4-FFF2-40B4-BE49-F238E27FC236}">
                <a16:creationId xmlns:a16="http://schemas.microsoft.com/office/drawing/2014/main" id="{DEA87B52-FB2E-BCD1-C763-B151AF738273}"/>
              </a:ext>
            </a:extLst>
          </p:cNvPr>
          <p:cNvPicPr>
            <a:picLocks noChangeAspect="1"/>
          </p:cNvPicPr>
          <p:nvPr/>
        </p:nvPicPr>
        <p:blipFill>
          <a:blip r:embed="rId2">
            <a:extLst>
              <a:ext uri="{28A0092B-C50C-407E-A947-70E740481C1C}">
                <a14:useLocalDpi xmlns:a14="http://schemas.microsoft.com/office/drawing/2010/main" val="0"/>
              </a:ext>
            </a:extLst>
          </a:blip>
          <a:srcRect l="7113" t="3203" r="11614" b="32944"/>
          <a:stretch/>
        </p:blipFill>
        <p:spPr>
          <a:xfrm>
            <a:off x="8342731" y="184903"/>
            <a:ext cx="1589505" cy="1513573"/>
          </a:xfrm>
          <a:prstGeom prst="ellipse">
            <a:avLst/>
          </a:prstGeom>
        </p:spPr>
      </p:pic>
      <p:pic>
        <p:nvPicPr>
          <p:cNvPr id="8" name="Picture 7" descr="A person smiling at the camera&#10;&#10;Description automatically generated">
            <a:extLst>
              <a:ext uri="{FF2B5EF4-FFF2-40B4-BE49-F238E27FC236}">
                <a16:creationId xmlns:a16="http://schemas.microsoft.com/office/drawing/2014/main" id="{189F01FB-4925-5F74-8A8C-1A58EC14D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2731" y="3381957"/>
            <a:ext cx="1589505" cy="1589505"/>
          </a:xfrm>
          <a:prstGeom prst="ellipse">
            <a:avLst/>
          </a:prstGeom>
        </p:spPr>
      </p:pic>
      <p:pic>
        <p:nvPicPr>
          <p:cNvPr id="1026" name="Picture 2" descr="Project management Applied and Engineering Sciences (AES) | NWO">
            <a:extLst>
              <a:ext uri="{FF2B5EF4-FFF2-40B4-BE49-F238E27FC236}">
                <a16:creationId xmlns:a16="http://schemas.microsoft.com/office/drawing/2014/main" id="{F5263F05-A432-357C-40BB-9D40501F0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261" y="0"/>
            <a:ext cx="1341739" cy="2171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09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69DDF1E-9A93-785D-081C-F65758C0E4AE}"/>
              </a:ext>
            </a:extLst>
          </p:cNvPr>
          <p:cNvGraphicFramePr/>
          <p:nvPr>
            <p:extLst>
              <p:ext uri="{D42A27DB-BD31-4B8C-83A1-F6EECF244321}">
                <p14:modId xmlns:p14="http://schemas.microsoft.com/office/powerpoint/2010/main" val="1640077957"/>
              </p:ext>
            </p:extLst>
          </p:nvPr>
        </p:nvGraphicFramePr>
        <p:xfrm>
          <a:off x="2353455" y="2983043"/>
          <a:ext cx="9263921" cy="36725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Arrow: Right 14">
            <a:extLst>
              <a:ext uri="{FF2B5EF4-FFF2-40B4-BE49-F238E27FC236}">
                <a16:creationId xmlns:a16="http://schemas.microsoft.com/office/drawing/2014/main" id="{F28881D3-2AE7-DCBF-454E-4AA44ABB33BB}"/>
              </a:ext>
            </a:extLst>
          </p:cNvPr>
          <p:cNvSpPr/>
          <p:nvPr/>
        </p:nvSpPr>
        <p:spPr>
          <a:xfrm>
            <a:off x="9688539" y="3128365"/>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Right 15">
            <a:extLst>
              <a:ext uri="{FF2B5EF4-FFF2-40B4-BE49-F238E27FC236}">
                <a16:creationId xmlns:a16="http://schemas.microsoft.com/office/drawing/2014/main" id="{3D315DCA-F5C5-9FD1-C099-4EAA7FE23DC5}"/>
              </a:ext>
            </a:extLst>
          </p:cNvPr>
          <p:cNvSpPr/>
          <p:nvPr/>
        </p:nvSpPr>
        <p:spPr>
          <a:xfrm>
            <a:off x="7759702" y="3128365"/>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Arrow: Right 16">
            <a:extLst>
              <a:ext uri="{FF2B5EF4-FFF2-40B4-BE49-F238E27FC236}">
                <a16:creationId xmlns:a16="http://schemas.microsoft.com/office/drawing/2014/main" id="{86911162-414B-F085-62EF-C5545A3075FD}"/>
              </a:ext>
            </a:extLst>
          </p:cNvPr>
          <p:cNvSpPr/>
          <p:nvPr/>
        </p:nvSpPr>
        <p:spPr>
          <a:xfrm>
            <a:off x="5863445" y="3129093"/>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FFE97C11-606A-6BBC-FA5B-58AEE1FD51C4}"/>
              </a:ext>
            </a:extLst>
          </p:cNvPr>
          <p:cNvSpPr/>
          <p:nvPr/>
        </p:nvSpPr>
        <p:spPr>
          <a:xfrm>
            <a:off x="4000500" y="3129093"/>
            <a:ext cx="431800" cy="5969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 Placeholder 1">
            <a:extLst>
              <a:ext uri="{FF2B5EF4-FFF2-40B4-BE49-F238E27FC236}">
                <a16:creationId xmlns:a16="http://schemas.microsoft.com/office/drawing/2014/main" id="{C7D2EBD0-29C9-D819-51B3-C11DE5BA7B43}"/>
              </a:ext>
            </a:extLst>
          </p:cNvPr>
          <p:cNvSpPr txBox="1">
            <a:spLocks/>
          </p:cNvSpPr>
          <p:nvPr/>
        </p:nvSpPr>
        <p:spPr>
          <a:xfrm>
            <a:off x="4429354" y="775462"/>
            <a:ext cx="6198672" cy="436559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b="0" kern="1200">
                <a:solidFill>
                  <a:schemeClr val="tx2"/>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169782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40C33C-8C3C-BE8C-23A0-D76FC142CA7F}"/>
              </a:ext>
            </a:extLst>
          </p:cNvPr>
          <p:cNvSpPr>
            <a:spLocks noGrp="1"/>
          </p:cNvSpPr>
          <p:nvPr>
            <p:ph type="body" sz="quarter" idx="13"/>
          </p:nvPr>
        </p:nvSpPr>
        <p:spPr>
          <a:xfrm>
            <a:off x="4429354" y="775462"/>
            <a:ext cx="6198672" cy="4365599"/>
          </a:xfrm>
        </p:spPr>
        <p:txBody>
          <a:bodyPr/>
          <a:lstStyle/>
          <a:p>
            <a:r>
              <a:rPr lang="en-NL" sz="2400" b="1" dirty="0">
                <a:latin typeface="Calibri" panose="020F0502020204030204" pitchFamily="34" charset="0"/>
                <a:cs typeface="Calibri" panose="020F0502020204030204" pitchFamily="34" charset="0"/>
              </a:rPr>
              <a:t>AI coding assistants </a:t>
            </a:r>
            <a:r>
              <a:rPr lang="en-US" sz="2400" dirty="0">
                <a:latin typeface="Calibri" panose="020F0502020204030204" pitchFamily="34" charset="0"/>
                <a:cs typeface="Calibri" panose="020F0502020204030204" pitchFamily="34" charset="0"/>
              </a:rPr>
              <a:t>rely on ML techniques (deep learning and NLP)</a:t>
            </a:r>
          </a:p>
          <a:p>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Trained on public code and documentation to understand patterns, syntax, and code logic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Context awareness to suggest relevant code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NLP to interpret natural language</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Learning from user interaction</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Code generation and refactoring</a:t>
            </a:r>
            <a:r>
              <a:rPr lang="en-NL" sz="2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Multilanguage support</a:t>
            </a:r>
          </a:p>
        </p:txBody>
      </p:sp>
    </p:spTree>
    <p:extLst>
      <p:ext uri="{BB962C8B-B14F-4D97-AF65-F5344CB8AC3E}">
        <p14:creationId xmlns:p14="http://schemas.microsoft.com/office/powerpoint/2010/main" val="3279221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0FE2E-F105-4240-540E-5EB38F8B84B3}"/>
            </a:ext>
          </a:extLst>
        </p:cNvPr>
        <p:cNvGrpSpPr/>
        <p:nvPr/>
      </p:nvGrpSpPr>
      <p:grpSpPr>
        <a:xfrm>
          <a:off x="0" y="0"/>
          <a:ext cx="0" cy="0"/>
          <a:chOff x="0" y="0"/>
          <a:chExt cx="0" cy="0"/>
        </a:xfrm>
      </p:grpSpPr>
      <p:pic>
        <p:nvPicPr>
          <p:cNvPr id="10242" name="Picture 2" descr="RAG">
            <a:extLst>
              <a:ext uri="{FF2B5EF4-FFF2-40B4-BE49-F238E27FC236}">
                <a16:creationId xmlns:a16="http://schemas.microsoft.com/office/drawing/2014/main" id="{0607BE22-1542-737E-6253-1C51F8E14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042" y="1863725"/>
            <a:ext cx="8075958" cy="45237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4FF4E1-86C2-4F9B-043D-6AA2281DD86E}"/>
              </a:ext>
            </a:extLst>
          </p:cNvPr>
          <p:cNvSpPr>
            <a:spLocks noGrp="1"/>
          </p:cNvSpPr>
          <p:nvPr>
            <p:ph type="title"/>
          </p:nvPr>
        </p:nvSpPr>
        <p:spPr>
          <a:xfrm>
            <a:off x="838200" y="1041400"/>
            <a:ext cx="10515600" cy="649288"/>
          </a:xfrm>
        </p:spPr>
        <p:txBody>
          <a:bodyPr/>
          <a:lstStyle/>
          <a:p>
            <a:r>
              <a:rPr lang="en-NL" sz="3600" dirty="0">
                <a:latin typeface="Calibri" panose="020F0502020204030204" pitchFamily="34" charset="0"/>
                <a:cs typeface="Calibri" panose="020F0502020204030204" pitchFamily="34" charset="0"/>
              </a:rPr>
              <a:t>Context Awareness</a:t>
            </a:r>
            <a:r>
              <a:rPr lang="nl-NL" sz="3600" dirty="0">
                <a:latin typeface="Calibri" panose="020F0502020204030204" pitchFamily="34" charset="0"/>
                <a:cs typeface="Calibri" panose="020F0502020204030204" pitchFamily="34" charset="0"/>
              </a:rPr>
              <a:t> - </a:t>
            </a:r>
            <a:r>
              <a:rPr lang="en-NL" sz="3600" i="0" dirty="0">
                <a:effectLst/>
                <a:latin typeface="Calibri" panose="020F0502020204030204" pitchFamily="34" charset="0"/>
                <a:cs typeface="Calibri" panose="020F0502020204030204" pitchFamily="34" charset="0"/>
              </a:rPr>
              <a:t>Retrieval-Augmented-Generation</a:t>
            </a:r>
            <a:br>
              <a:rPr lang="nl-NL" sz="3600" i="0" dirty="0">
                <a:effectLst/>
                <a:latin typeface="Calibri" panose="020F0502020204030204" pitchFamily="34" charset="0"/>
                <a:cs typeface="Calibri" panose="020F0502020204030204" pitchFamily="34" charset="0"/>
              </a:rPr>
            </a:br>
            <a:endParaRPr lang="en-NL" sz="3600" dirty="0">
              <a:latin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EF96BC91-463C-B099-968C-442C7C7023BA}"/>
              </a:ext>
            </a:extLst>
          </p:cNvPr>
          <p:cNvSpPr>
            <a:spLocks noGrp="1"/>
          </p:cNvSpPr>
          <p:nvPr>
            <p:ph idx="1"/>
          </p:nvPr>
        </p:nvSpPr>
        <p:spPr>
          <a:xfrm>
            <a:off x="546100" y="1756785"/>
            <a:ext cx="4724400" cy="4351338"/>
          </a:xfrm>
        </p:spPr>
        <p:txBody>
          <a:bodyPr/>
          <a:lstStyle/>
          <a:p>
            <a:pPr>
              <a:lnSpc>
                <a:spcPct val="100000"/>
              </a:lnSpc>
            </a:pPr>
            <a:r>
              <a:rPr lang="en-US" sz="2400" b="0" i="0" dirty="0">
                <a:effectLst/>
                <a:latin typeface="Calibri" panose="020F0502020204030204" pitchFamily="34" charset="0"/>
                <a:cs typeface="Calibri" panose="020F0502020204030204" pitchFamily="34" charset="0"/>
              </a:rPr>
              <a:t>Augments LLMs with external knowledge </a:t>
            </a:r>
          </a:p>
          <a:p>
            <a:pPr marL="457200" lvl="1" indent="0">
              <a:buNone/>
            </a:pPr>
            <a:r>
              <a:rPr lang="en-US" sz="2000" dirty="0">
                <a:latin typeface="Calibri" panose="020F0502020204030204" pitchFamily="34" charset="0"/>
                <a:cs typeface="Calibri" panose="020F0502020204030204" pitchFamily="34" charset="0"/>
                <a:sym typeface="Wingdings" panose="05000000000000000000" pitchFamily="2" charset="2"/>
              </a:rPr>
              <a:t> </a:t>
            </a:r>
            <a:r>
              <a:rPr lang="en-US" sz="2000" b="0" i="0" dirty="0">
                <a:effectLst/>
                <a:latin typeface="Calibri" panose="020F0502020204030204" pitchFamily="34" charset="0"/>
                <a:cs typeface="Calibri" panose="020F0502020204030204" pitchFamily="34" charset="0"/>
              </a:rPr>
              <a:t>more factual consistency, improves reliability, and prevents "hallucination"</a:t>
            </a:r>
          </a:p>
          <a:p>
            <a:pPr>
              <a:lnSpc>
                <a:spcPct val="100000"/>
              </a:lnSpc>
            </a:pPr>
            <a:r>
              <a:rPr lang="en-US" sz="2400" b="0" i="0" dirty="0">
                <a:effectLst/>
                <a:latin typeface="Calibri" panose="020F0502020204030204" pitchFamily="34" charset="0"/>
                <a:cs typeface="Calibri" panose="020F0502020204030204" pitchFamily="34" charset="0"/>
              </a:rPr>
              <a:t>Useful in domain-specific applications </a:t>
            </a:r>
          </a:p>
          <a:p>
            <a:pPr>
              <a:lnSpc>
                <a:spcPct val="100000"/>
              </a:lnSpc>
            </a:pPr>
            <a:r>
              <a:rPr lang="en-US" sz="2400" dirty="0">
                <a:latin typeface="Calibri" panose="020F0502020204030204" pitchFamily="34" charset="0"/>
                <a:cs typeface="Calibri" panose="020F0502020204030204" pitchFamily="34" charset="0"/>
              </a:rPr>
              <a:t>RAG c</a:t>
            </a:r>
            <a:r>
              <a:rPr lang="en-US" sz="2400" b="0" i="0" dirty="0">
                <a:effectLst/>
                <a:latin typeface="Calibri" panose="020F0502020204030204" pitchFamily="34" charset="0"/>
                <a:cs typeface="Calibri" panose="020F0502020204030204" pitchFamily="34" charset="0"/>
              </a:rPr>
              <a:t>an be fine-tuned without retraining of the entire model</a:t>
            </a:r>
            <a:endParaRPr lang="en-US" sz="2400" dirty="0">
              <a:latin typeface="Calibri" panose="020F0502020204030204" pitchFamily="34" charset="0"/>
              <a:cs typeface="Calibri" panose="020F0502020204030204" pitchFamily="34" charset="0"/>
            </a:endParaRPr>
          </a:p>
          <a:p>
            <a:endParaRPr lang="en-NL" sz="2400" b="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508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9" name="TextBox 3">
            <a:extLst>
              <a:ext uri="{FF2B5EF4-FFF2-40B4-BE49-F238E27FC236}">
                <a16:creationId xmlns:a16="http://schemas.microsoft.com/office/drawing/2014/main" id="{BD884F07-7260-07BF-D1A0-077A9FA3D891}"/>
              </a:ext>
            </a:extLst>
          </p:cNvPr>
          <p:cNvGraphicFramePr/>
          <p:nvPr>
            <p:extLst>
              <p:ext uri="{D42A27DB-BD31-4B8C-83A1-F6EECF244321}">
                <p14:modId xmlns:p14="http://schemas.microsoft.com/office/powerpoint/2010/main" val="3453639559"/>
              </p:ext>
            </p:extLst>
          </p:nvPr>
        </p:nvGraphicFramePr>
        <p:xfrm>
          <a:off x="4376286" y="1422400"/>
          <a:ext cx="7028314" cy="53158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058B301B-007B-0ABE-6332-B5727DF04C99}"/>
              </a:ext>
            </a:extLst>
          </p:cNvPr>
          <p:cNvSpPr txBox="1"/>
          <p:nvPr/>
        </p:nvSpPr>
        <p:spPr>
          <a:xfrm>
            <a:off x="4376286" y="539234"/>
            <a:ext cx="6096000" cy="523220"/>
          </a:xfrm>
          <a:prstGeom prst="rect">
            <a:avLst/>
          </a:prstGeom>
          <a:noFill/>
        </p:spPr>
        <p:txBody>
          <a:bodyPr wrap="square">
            <a:spAutoFit/>
          </a:bodyPr>
          <a:lstStyle/>
          <a:p>
            <a:r>
              <a:rPr lang="nl-NL" sz="2800" b="1" dirty="0" err="1">
                <a:latin typeface="Calibri" panose="020F0502020204030204" pitchFamily="34" charset="0"/>
                <a:cs typeface="Calibri" panose="020F0502020204030204" pitchFamily="34" charset="0"/>
              </a:rPr>
              <a:t>Areas</a:t>
            </a:r>
            <a:r>
              <a:rPr lang="nl-NL" sz="2800" b="1" dirty="0">
                <a:latin typeface="Calibri" panose="020F0502020204030204" pitchFamily="34" charset="0"/>
                <a:cs typeface="Calibri" panose="020F0502020204030204" pitchFamily="34" charset="0"/>
              </a:rPr>
              <a:t> of </a:t>
            </a:r>
            <a:r>
              <a:rPr lang="nl-NL" sz="2800" b="1" dirty="0" err="1">
                <a:latin typeface="Calibri" panose="020F0502020204030204" pitchFamily="34" charset="0"/>
                <a:cs typeface="Calibri" panose="020F0502020204030204" pitchFamily="34" charset="0"/>
              </a:rPr>
              <a:t>application</a:t>
            </a:r>
            <a:endParaRPr lang="en-US" sz="2800" b="1" dirty="0"/>
          </a:p>
        </p:txBody>
      </p:sp>
    </p:spTree>
    <p:extLst>
      <p:ext uri="{BB962C8B-B14F-4D97-AF65-F5344CB8AC3E}">
        <p14:creationId xmlns:p14="http://schemas.microsoft.com/office/powerpoint/2010/main" val="389200899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 name="TextBox 5">
            <a:extLst>
              <a:ext uri="{FF2B5EF4-FFF2-40B4-BE49-F238E27FC236}">
                <a16:creationId xmlns:a16="http://schemas.microsoft.com/office/drawing/2014/main" id="{BCD9C6A8-5D67-502B-606F-9A3297CFEEB9}"/>
              </a:ext>
            </a:extLst>
          </p:cNvPr>
          <p:cNvGraphicFramePr/>
          <p:nvPr>
            <p:extLst>
              <p:ext uri="{D42A27DB-BD31-4B8C-83A1-F6EECF244321}">
                <p14:modId xmlns:p14="http://schemas.microsoft.com/office/powerpoint/2010/main" val="873914196"/>
              </p:ext>
            </p:extLst>
          </p:nvPr>
        </p:nvGraphicFramePr>
        <p:xfrm>
          <a:off x="2606675" y="1320800"/>
          <a:ext cx="9356725"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6944505"/>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2.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3.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4.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5.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ppt/theme/themeOverride6.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3.xml><?xml version="1.0" encoding="utf-8"?>
<ds:datastoreItem xmlns:ds="http://schemas.openxmlformats.org/officeDocument/2006/customXml" ds:itemID="{B72CECC3-7DC2-48A3-A34C-CF77ADEDD2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38652</TotalTime>
  <Words>4222</Words>
  <Application>Microsoft Macintosh PowerPoint</Application>
  <PresentationFormat>Widescreen</PresentationFormat>
  <Paragraphs>397</Paragraphs>
  <Slides>40</Slides>
  <Notes>29</Notes>
  <HiddenSlides>2</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Calibri</vt:lpstr>
      <vt:lpstr>Wingdings</vt:lpstr>
      <vt:lpstr>Assistant</vt:lpstr>
      <vt:lpstr>Source Code Pro</vt:lpstr>
      <vt:lpstr>Aptos</vt:lpstr>
      <vt:lpstr>Arial</vt:lpstr>
      <vt:lpstr>Nunito</vt:lpstr>
      <vt:lpstr>Mulish</vt:lpstr>
      <vt:lpstr>Office Theme</vt:lpstr>
      <vt:lpstr>AI-assisted Coding with Codeium </vt:lpstr>
      <vt:lpstr>PowerPoint Presentation</vt:lpstr>
      <vt:lpstr>Main objectives:</vt:lpstr>
      <vt:lpstr>PowerPoint Presentation</vt:lpstr>
      <vt:lpstr>PowerPoint Presentation</vt:lpstr>
      <vt:lpstr>PowerPoint Presentation</vt:lpstr>
      <vt:lpstr>Context Awareness - Retrieval-Augmented-Generation </vt:lpstr>
      <vt:lpstr>PowerPoint Presentation</vt:lpstr>
      <vt:lpstr>PowerPoint Presentation</vt:lpstr>
      <vt:lpstr>PowerPoint Presentation</vt:lpstr>
      <vt:lpstr>PowerPoint Presentation</vt:lpstr>
      <vt:lpstr>PowerPoint Presentation</vt:lpstr>
      <vt:lpstr>PowerPoint Presentation</vt:lpstr>
      <vt:lpstr>Break </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Break </vt:lpstr>
      <vt:lpstr>PowerPoint Presentation</vt:lpstr>
      <vt:lpstr>Ethical and data security considerations</vt:lpstr>
      <vt:lpstr>Ethical and data security considerations</vt:lpstr>
      <vt:lpstr>Ethical considerations</vt:lpstr>
      <vt:lpstr>Best practices for ethical use of AI assistants</vt:lpstr>
      <vt:lpstr>Current AI regulations in the EU </vt:lpstr>
      <vt:lpstr>Current AI regulations in the EU</vt:lpstr>
      <vt:lpstr>Current AI regulations in the EU</vt:lpstr>
      <vt:lpstr>Data security</vt:lpstr>
      <vt:lpstr>Data security</vt:lpstr>
      <vt:lpstr>Security measures</vt:lpstr>
      <vt:lpstr>Key takeaways</vt:lpstr>
      <vt:lpstr>Workshop feedback</vt:lpstr>
      <vt:lpstr>Giulia Crocioni g.crocioni@esciencecenter.nl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245</cp:revision>
  <dcterms:created xsi:type="dcterms:W3CDTF">2021-07-14T12:30:17Z</dcterms:created>
  <dcterms:modified xsi:type="dcterms:W3CDTF">2024-11-20T16:06:41Z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